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3" r:id="rId7"/>
    <p:sldId id="264" r:id="rId8"/>
    <p:sldId id="265" r:id="rId9"/>
    <p:sldId id="266" r:id="rId10"/>
    <p:sldId id="261" r:id="rId11"/>
    <p:sldId id="262" r:id="rId12"/>
    <p:sldId id="267" r:id="rId13"/>
    <p:sldId id="268" r:id="rId14"/>
    <p:sldId id="269"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mbria" panose="02040503050406030204" pitchFamily="18"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Open Sans Bold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AD"/>
    <a:srgbClr val="00204B"/>
    <a:srgbClr val="0049AC"/>
    <a:srgbClr val="FFDE59"/>
    <a:srgbClr val="012F8D"/>
    <a:srgbClr val="E6E6E6"/>
    <a:srgbClr val="044CAB"/>
    <a:srgbClr val="0356DC"/>
    <a:srgbClr val="FFE0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3C50E4-C28F-4749-816F-0FC97837431E}" v="80" dt="2023-04-15T00:54:42.8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221" autoAdjust="0"/>
  </p:normalViewPr>
  <p:slideViewPr>
    <p:cSldViewPr>
      <p:cViewPr varScale="1">
        <p:scale>
          <a:sx n="82" d="100"/>
          <a:sy n="82" d="100"/>
        </p:scale>
        <p:origin x="11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ames, Amanda" userId="f7f3befe-e2cc-44ed-bcc0-3ce3a162624c" providerId="ADAL" clId="{BC3C50E4-C28F-4749-816F-0FC97837431E}"/>
    <pc:docChg chg="undo custSel addSld modSld sldOrd">
      <pc:chgData name="Eames, Amanda" userId="f7f3befe-e2cc-44ed-bcc0-3ce3a162624c" providerId="ADAL" clId="{BC3C50E4-C28F-4749-816F-0FC97837431E}" dt="2023-04-15T01:07:26.308" v="4964" actId="313"/>
      <pc:docMkLst>
        <pc:docMk/>
      </pc:docMkLst>
      <pc:sldChg chg="modSp mod">
        <pc:chgData name="Eames, Amanda" userId="f7f3befe-e2cc-44ed-bcc0-3ce3a162624c" providerId="ADAL" clId="{BC3C50E4-C28F-4749-816F-0FC97837431E}" dt="2023-04-14T16:39:53.563" v="598" actId="20577"/>
        <pc:sldMkLst>
          <pc:docMk/>
          <pc:sldMk cId="0" sldId="256"/>
        </pc:sldMkLst>
        <pc:spChg chg="mod">
          <ac:chgData name="Eames, Amanda" userId="f7f3befe-e2cc-44ed-bcc0-3ce3a162624c" providerId="ADAL" clId="{BC3C50E4-C28F-4749-816F-0FC97837431E}" dt="2023-04-14T16:04:55.757" v="90" actId="404"/>
          <ac:spMkLst>
            <pc:docMk/>
            <pc:sldMk cId="0" sldId="256"/>
            <ac:spMk id="3" creationId="{00000000-0000-0000-0000-000000000000}"/>
          </ac:spMkLst>
        </pc:spChg>
        <pc:spChg chg="mod">
          <ac:chgData name="Eames, Amanda" userId="f7f3befe-e2cc-44ed-bcc0-3ce3a162624c" providerId="ADAL" clId="{BC3C50E4-C28F-4749-816F-0FC97837431E}" dt="2023-04-14T16:05:03.743" v="93" actId="404"/>
          <ac:spMkLst>
            <pc:docMk/>
            <pc:sldMk cId="0" sldId="256"/>
            <ac:spMk id="4" creationId="{00000000-0000-0000-0000-000000000000}"/>
          </ac:spMkLst>
        </pc:spChg>
        <pc:spChg chg="mod">
          <ac:chgData name="Eames, Amanda" userId="f7f3befe-e2cc-44ed-bcc0-3ce3a162624c" providerId="ADAL" clId="{BC3C50E4-C28F-4749-816F-0FC97837431E}" dt="2023-04-14T16:39:53.563" v="598" actId="20577"/>
          <ac:spMkLst>
            <pc:docMk/>
            <pc:sldMk cId="0" sldId="256"/>
            <ac:spMk id="5" creationId="{00000000-0000-0000-0000-000000000000}"/>
          </ac:spMkLst>
        </pc:spChg>
      </pc:sldChg>
      <pc:sldChg chg="addSp delSp modSp new mod">
        <pc:chgData name="Eames, Amanda" userId="f7f3befe-e2cc-44ed-bcc0-3ce3a162624c" providerId="ADAL" clId="{BC3C50E4-C28F-4749-816F-0FC97837431E}" dt="2023-04-14T22:35:09.179" v="2727" actId="478"/>
        <pc:sldMkLst>
          <pc:docMk/>
          <pc:sldMk cId="871491873" sldId="257"/>
        </pc:sldMkLst>
        <pc:spChg chg="add mod ord">
          <ac:chgData name="Eames, Amanda" userId="f7f3befe-e2cc-44ed-bcc0-3ce3a162624c" providerId="ADAL" clId="{BC3C50E4-C28F-4749-816F-0FC97837431E}" dt="2023-04-14T16:11:20.058" v="261" actId="14100"/>
          <ac:spMkLst>
            <pc:docMk/>
            <pc:sldMk cId="871491873" sldId="257"/>
            <ac:spMk id="2" creationId="{A83A3EE7-A650-B8CC-F04D-6B1624F9837A}"/>
          </ac:spMkLst>
        </pc:spChg>
        <pc:spChg chg="add mod ord">
          <ac:chgData name="Eames, Amanda" userId="f7f3befe-e2cc-44ed-bcc0-3ce3a162624c" providerId="ADAL" clId="{BC3C50E4-C28F-4749-816F-0FC97837431E}" dt="2023-04-14T19:22:50.747" v="1363" actId="207"/>
          <ac:spMkLst>
            <pc:docMk/>
            <pc:sldMk cId="871491873" sldId="257"/>
            <ac:spMk id="7" creationId="{76DED015-81D3-16AD-529C-5610A1BF1D80}"/>
          </ac:spMkLst>
        </pc:spChg>
        <pc:spChg chg="add mod">
          <ac:chgData name="Eames, Amanda" userId="f7f3befe-e2cc-44ed-bcc0-3ce3a162624c" providerId="ADAL" clId="{BC3C50E4-C28F-4749-816F-0FC97837431E}" dt="2023-04-14T18:35:49.552" v="942" actId="113"/>
          <ac:spMkLst>
            <pc:docMk/>
            <pc:sldMk cId="871491873" sldId="257"/>
            <ac:spMk id="14" creationId="{A5807864-5AA4-5902-6AD6-5BCA55A9BD6A}"/>
          </ac:spMkLst>
        </pc:spChg>
        <pc:spChg chg="add del">
          <ac:chgData name="Eames, Amanda" userId="f7f3befe-e2cc-44ed-bcc0-3ce3a162624c" providerId="ADAL" clId="{BC3C50E4-C28F-4749-816F-0FC97837431E}" dt="2023-04-14T16:09:47.440" v="253" actId="478"/>
          <ac:spMkLst>
            <pc:docMk/>
            <pc:sldMk cId="871491873" sldId="257"/>
            <ac:spMk id="16" creationId="{B69E55B5-6087-4FAA-7944-E0C03D99217B}"/>
          </ac:spMkLst>
        </pc:spChg>
        <pc:spChg chg="add mod">
          <ac:chgData name="Eames, Amanda" userId="f7f3befe-e2cc-44ed-bcc0-3ce3a162624c" providerId="ADAL" clId="{BC3C50E4-C28F-4749-816F-0FC97837431E}" dt="2023-04-14T18:35:46.718" v="941" actId="113"/>
          <ac:spMkLst>
            <pc:docMk/>
            <pc:sldMk cId="871491873" sldId="257"/>
            <ac:spMk id="17" creationId="{9C235924-2C4F-C37A-018B-AE698C89ED09}"/>
          </ac:spMkLst>
        </pc:spChg>
        <pc:spChg chg="add mod">
          <ac:chgData name="Eames, Amanda" userId="f7f3befe-e2cc-44ed-bcc0-3ce3a162624c" providerId="ADAL" clId="{BC3C50E4-C28F-4749-816F-0FC97837431E}" dt="2023-04-14T19:08:01.036" v="1177" actId="255"/>
          <ac:spMkLst>
            <pc:docMk/>
            <pc:sldMk cId="871491873" sldId="257"/>
            <ac:spMk id="20" creationId="{2FC79F4A-C5A6-BE77-1D53-70CB20322C36}"/>
          </ac:spMkLst>
        </pc:spChg>
        <pc:picChg chg="add del mod">
          <ac:chgData name="Eames, Amanda" userId="f7f3befe-e2cc-44ed-bcc0-3ce3a162624c" providerId="ADAL" clId="{BC3C50E4-C28F-4749-816F-0FC97837431E}" dt="2023-04-14T16:16:17.299" v="397" actId="478"/>
          <ac:picMkLst>
            <pc:docMk/>
            <pc:sldMk cId="871491873" sldId="257"/>
            <ac:picMk id="4" creationId="{028EA040-6A96-C01E-623E-19B03777934E}"/>
          </ac:picMkLst>
        </pc:picChg>
        <pc:picChg chg="add del mod">
          <ac:chgData name="Eames, Amanda" userId="f7f3befe-e2cc-44ed-bcc0-3ce3a162624c" providerId="ADAL" clId="{BC3C50E4-C28F-4749-816F-0FC97837431E}" dt="2023-04-14T16:16:15.107" v="394" actId="478"/>
          <ac:picMkLst>
            <pc:docMk/>
            <pc:sldMk cId="871491873" sldId="257"/>
            <ac:picMk id="6" creationId="{82B6CC92-4476-A112-3DCE-22A32F74375D}"/>
          </ac:picMkLst>
        </pc:picChg>
        <pc:picChg chg="add mod modCrop">
          <ac:chgData name="Eames, Amanda" userId="f7f3befe-e2cc-44ed-bcc0-3ce3a162624c" providerId="ADAL" clId="{BC3C50E4-C28F-4749-816F-0FC97837431E}" dt="2023-04-14T20:50:16.252" v="1386" actId="1076"/>
          <ac:picMkLst>
            <pc:docMk/>
            <pc:sldMk cId="871491873" sldId="257"/>
            <ac:picMk id="9" creationId="{7AF5AEA0-4A95-C6FF-9591-0720FEC60985}"/>
          </ac:picMkLst>
        </pc:picChg>
        <pc:picChg chg="add del mod">
          <ac:chgData name="Eames, Amanda" userId="f7f3befe-e2cc-44ed-bcc0-3ce3a162624c" providerId="ADAL" clId="{BC3C50E4-C28F-4749-816F-0FC97837431E}" dt="2023-04-14T22:35:09.179" v="2727" actId="478"/>
          <ac:picMkLst>
            <pc:docMk/>
            <pc:sldMk cId="871491873" sldId="257"/>
            <ac:picMk id="11" creationId="{BCFECD0D-957F-5F09-5529-8A372652AF86}"/>
          </ac:picMkLst>
        </pc:picChg>
        <pc:picChg chg="add del mod">
          <ac:chgData name="Eames, Amanda" userId="f7f3befe-e2cc-44ed-bcc0-3ce3a162624c" providerId="ADAL" clId="{BC3C50E4-C28F-4749-816F-0FC97837431E}" dt="2023-04-14T16:16:16.851" v="396" actId="478"/>
          <ac:picMkLst>
            <pc:docMk/>
            <pc:sldMk cId="871491873" sldId="257"/>
            <ac:picMk id="13" creationId="{628997EC-FA7B-BAE4-D7FB-375A63F78817}"/>
          </ac:picMkLst>
        </pc:picChg>
        <pc:picChg chg="add del mod">
          <ac:chgData name="Eames, Amanda" userId="f7f3befe-e2cc-44ed-bcc0-3ce3a162624c" providerId="ADAL" clId="{BC3C50E4-C28F-4749-816F-0FC97837431E}" dt="2023-04-14T16:16:15.876" v="395" actId="478"/>
          <ac:picMkLst>
            <pc:docMk/>
            <pc:sldMk cId="871491873" sldId="257"/>
            <ac:picMk id="19" creationId="{3001243C-9D94-4B10-BAE3-8DE6142C4270}"/>
          </ac:picMkLst>
        </pc:picChg>
      </pc:sldChg>
      <pc:sldChg chg="addSp delSp modSp new mod setBg">
        <pc:chgData name="Eames, Amanda" userId="f7f3befe-e2cc-44ed-bcc0-3ce3a162624c" providerId="ADAL" clId="{BC3C50E4-C28F-4749-816F-0FC97837431E}" dt="2023-04-14T22:39:58.084" v="2740" actId="20577"/>
        <pc:sldMkLst>
          <pc:docMk/>
          <pc:sldMk cId="984174692" sldId="258"/>
        </pc:sldMkLst>
        <pc:spChg chg="add mod">
          <ac:chgData name="Eames, Amanda" userId="f7f3befe-e2cc-44ed-bcc0-3ce3a162624c" providerId="ADAL" clId="{BC3C50E4-C28F-4749-816F-0FC97837431E}" dt="2023-04-14T18:32:49.343" v="925" actId="14100"/>
          <ac:spMkLst>
            <pc:docMk/>
            <pc:sldMk cId="984174692" sldId="258"/>
            <ac:spMk id="4" creationId="{C6E524EC-0447-68E4-5BFA-CB0CCE300822}"/>
          </ac:spMkLst>
        </pc:spChg>
        <pc:spChg chg="add mod">
          <ac:chgData name="Eames, Amanda" userId="f7f3befe-e2cc-44ed-bcc0-3ce3a162624c" providerId="ADAL" clId="{BC3C50E4-C28F-4749-816F-0FC97837431E}" dt="2023-04-14T22:24:19.285" v="2654" actId="20577"/>
          <ac:spMkLst>
            <pc:docMk/>
            <pc:sldMk cId="984174692" sldId="258"/>
            <ac:spMk id="7" creationId="{CA9ECBA6-E1A8-A998-024E-4AF178A56B9A}"/>
          </ac:spMkLst>
        </pc:spChg>
        <pc:spChg chg="add mod">
          <ac:chgData name="Eames, Amanda" userId="f7f3befe-e2cc-44ed-bcc0-3ce3a162624c" providerId="ADAL" clId="{BC3C50E4-C28F-4749-816F-0FC97837431E}" dt="2023-04-14T18:36:03.617" v="945" actId="113"/>
          <ac:spMkLst>
            <pc:docMk/>
            <pc:sldMk cId="984174692" sldId="258"/>
            <ac:spMk id="10" creationId="{643D7D90-8136-CF70-32A1-E42DBAA6B809}"/>
          </ac:spMkLst>
        </pc:spChg>
        <pc:spChg chg="add mod">
          <ac:chgData name="Eames, Amanda" userId="f7f3befe-e2cc-44ed-bcc0-3ce3a162624c" providerId="ADAL" clId="{BC3C50E4-C28F-4749-816F-0FC97837431E}" dt="2023-04-14T22:37:58.828" v="2734" actId="20577"/>
          <ac:spMkLst>
            <pc:docMk/>
            <pc:sldMk cId="984174692" sldId="258"/>
            <ac:spMk id="11" creationId="{DF7F31C6-F18F-CF5D-8ECA-AC6788947202}"/>
          </ac:spMkLst>
        </pc:spChg>
        <pc:spChg chg="add mod">
          <ac:chgData name="Eames, Amanda" userId="f7f3befe-e2cc-44ed-bcc0-3ce3a162624c" providerId="ADAL" clId="{BC3C50E4-C28F-4749-816F-0FC97837431E}" dt="2023-04-14T22:38:57.651" v="2738" actId="1076"/>
          <ac:spMkLst>
            <pc:docMk/>
            <pc:sldMk cId="984174692" sldId="258"/>
            <ac:spMk id="13" creationId="{2696E0B1-857E-1173-77A5-86408D028AB9}"/>
          </ac:spMkLst>
        </pc:spChg>
        <pc:spChg chg="add mod">
          <ac:chgData name="Eames, Amanda" userId="f7f3befe-e2cc-44ed-bcc0-3ce3a162624c" providerId="ADAL" clId="{BC3C50E4-C28F-4749-816F-0FC97837431E}" dt="2023-04-14T22:38:57.651" v="2738" actId="1076"/>
          <ac:spMkLst>
            <pc:docMk/>
            <pc:sldMk cId="984174692" sldId="258"/>
            <ac:spMk id="14" creationId="{3E924DA7-10FE-37FF-CDB8-B607598EA356}"/>
          </ac:spMkLst>
        </pc:spChg>
        <pc:spChg chg="add mod">
          <ac:chgData name="Eames, Amanda" userId="f7f3befe-e2cc-44ed-bcc0-3ce3a162624c" providerId="ADAL" clId="{BC3C50E4-C28F-4749-816F-0FC97837431E}" dt="2023-04-14T18:36:11.659" v="949" actId="113"/>
          <ac:spMkLst>
            <pc:docMk/>
            <pc:sldMk cId="984174692" sldId="258"/>
            <ac:spMk id="16" creationId="{8B5EEFD2-C877-24D8-B938-68FC6EE54F67}"/>
          </ac:spMkLst>
        </pc:spChg>
        <pc:spChg chg="add mod">
          <ac:chgData name="Eames, Amanda" userId="f7f3befe-e2cc-44ed-bcc0-3ce3a162624c" providerId="ADAL" clId="{BC3C50E4-C28F-4749-816F-0FC97837431E}" dt="2023-04-14T22:39:58.084" v="2740" actId="20577"/>
          <ac:spMkLst>
            <pc:docMk/>
            <pc:sldMk cId="984174692" sldId="258"/>
            <ac:spMk id="17" creationId="{F2D28EA7-9569-9475-9737-7329ABD127C6}"/>
          </ac:spMkLst>
        </pc:spChg>
        <pc:picChg chg="add del mod">
          <ac:chgData name="Eames, Amanda" userId="f7f3befe-e2cc-44ed-bcc0-3ce3a162624c" providerId="ADAL" clId="{BC3C50E4-C28F-4749-816F-0FC97837431E}" dt="2023-04-14T18:00:57.351" v="836" actId="478"/>
          <ac:picMkLst>
            <pc:docMk/>
            <pc:sldMk cId="984174692" sldId="258"/>
            <ac:picMk id="3" creationId="{AFBD5B57-ED8B-F5F0-558A-0CE81249A3CC}"/>
          </ac:picMkLst>
        </pc:picChg>
        <pc:picChg chg="add mod">
          <ac:chgData name="Eames, Amanda" userId="f7f3befe-e2cc-44ed-bcc0-3ce3a162624c" providerId="ADAL" clId="{BC3C50E4-C28F-4749-816F-0FC97837431E}" dt="2023-04-14T21:33:27.498" v="1652" actId="29295"/>
          <ac:picMkLst>
            <pc:docMk/>
            <pc:sldMk cId="984174692" sldId="258"/>
            <ac:picMk id="6" creationId="{F668B59B-3503-96D3-BCDF-86CBF4F9471C}"/>
          </ac:picMkLst>
        </pc:picChg>
        <pc:picChg chg="add mod">
          <ac:chgData name="Eames, Amanda" userId="f7f3befe-e2cc-44ed-bcc0-3ce3a162624c" providerId="ADAL" clId="{BC3C50E4-C28F-4749-816F-0FC97837431E}" dt="2023-04-14T17:49:10.072" v="671" actId="1076"/>
          <ac:picMkLst>
            <pc:docMk/>
            <pc:sldMk cId="984174692" sldId="258"/>
            <ac:picMk id="9" creationId="{5FC8D1F6-B2F0-6938-E86A-CD819F17B107}"/>
          </ac:picMkLst>
        </pc:picChg>
        <pc:picChg chg="add mod">
          <ac:chgData name="Eames, Amanda" userId="f7f3befe-e2cc-44ed-bcc0-3ce3a162624c" providerId="ADAL" clId="{BC3C50E4-C28F-4749-816F-0FC97837431E}" dt="2023-04-14T22:38:57.651" v="2738" actId="1076"/>
          <ac:picMkLst>
            <pc:docMk/>
            <pc:sldMk cId="984174692" sldId="258"/>
            <ac:picMk id="12" creationId="{D447C0A2-19F6-FA64-ADA1-259CEE2BEC86}"/>
          </ac:picMkLst>
        </pc:picChg>
        <pc:picChg chg="add mod">
          <ac:chgData name="Eames, Amanda" userId="f7f3befe-e2cc-44ed-bcc0-3ce3a162624c" providerId="ADAL" clId="{BC3C50E4-C28F-4749-816F-0FC97837431E}" dt="2023-04-14T18:11:17.148" v="876" actId="14826"/>
          <ac:picMkLst>
            <pc:docMk/>
            <pc:sldMk cId="984174692" sldId="258"/>
            <ac:picMk id="15" creationId="{B9354063-455C-15E3-A9B7-E6685EE3655E}"/>
          </ac:picMkLst>
        </pc:picChg>
      </pc:sldChg>
      <pc:sldChg chg="addSp delSp modSp new mod">
        <pc:chgData name="Eames, Amanda" userId="f7f3befe-e2cc-44ed-bcc0-3ce3a162624c" providerId="ADAL" clId="{BC3C50E4-C28F-4749-816F-0FC97837431E}" dt="2023-04-14T22:10:59.356" v="2587" actId="1076"/>
        <pc:sldMkLst>
          <pc:docMk/>
          <pc:sldMk cId="2730053339" sldId="259"/>
        </pc:sldMkLst>
        <pc:spChg chg="add mod">
          <ac:chgData name="Eames, Amanda" userId="f7f3befe-e2cc-44ed-bcc0-3ce3a162624c" providerId="ADAL" clId="{BC3C50E4-C28F-4749-816F-0FC97837431E}" dt="2023-04-14T19:11:23.351" v="1208" actId="14100"/>
          <ac:spMkLst>
            <pc:docMk/>
            <pc:sldMk cId="2730053339" sldId="259"/>
            <ac:spMk id="4" creationId="{2D2F9764-AF56-C54D-5A26-1D98C332DFC9}"/>
          </ac:spMkLst>
        </pc:spChg>
        <pc:spChg chg="add del mod">
          <ac:chgData name="Eames, Amanda" userId="f7f3befe-e2cc-44ed-bcc0-3ce3a162624c" providerId="ADAL" clId="{BC3C50E4-C28F-4749-816F-0FC97837431E}" dt="2023-04-14T18:54:10.563" v="1022" actId="478"/>
          <ac:spMkLst>
            <pc:docMk/>
            <pc:sldMk cId="2730053339" sldId="259"/>
            <ac:spMk id="5" creationId="{B2D0470B-9192-F9CF-EED7-D8D3F11C33E0}"/>
          </ac:spMkLst>
        </pc:spChg>
        <pc:spChg chg="add mod">
          <ac:chgData name="Eames, Amanda" userId="f7f3befe-e2cc-44ed-bcc0-3ce3a162624c" providerId="ADAL" clId="{BC3C50E4-C28F-4749-816F-0FC97837431E}" dt="2023-04-14T19:13:24.494" v="1280" actId="2085"/>
          <ac:spMkLst>
            <pc:docMk/>
            <pc:sldMk cId="2730053339" sldId="259"/>
            <ac:spMk id="6" creationId="{9DA6CC51-6E56-CBB9-242F-D0223869E379}"/>
          </ac:spMkLst>
        </pc:spChg>
        <pc:spChg chg="add mod">
          <ac:chgData name="Eames, Amanda" userId="f7f3befe-e2cc-44ed-bcc0-3ce3a162624c" providerId="ADAL" clId="{BC3C50E4-C28F-4749-816F-0FC97837431E}" dt="2023-04-14T19:10:50.362" v="1207" actId="1076"/>
          <ac:spMkLst>
            <pc:docMk/>
            <pc:sldMk cId="2730053339" sldId="259"/>
            <ac:spMk id="7" creationId="{F1A31D9B-9A70-AFE2-DBF7-1B748814AB06}"/>
          </ac:spMkLst>
        </pc:spChg>
        <pc:spChg chg="add mod">
          <ac:chgData name="Eames, Amanda" userId="f7f3befe-e2cc-44ed-bcc0-3ce3a162624c" providerId="ADAL" clId="{BC3C50E4-C28F-4749-816F-0FC97837431E}" dt="2023-04-14T22:09:12.668" v="2577" actId="553"/>
          <ac:spMkLst>
            <pc:docMk/>
            <pc:sldMk cId="2730053339" sldId="259"/>
            <ac:spMk id="8" creationId="{ACFC7DF4-8A35-8C18-744B-59FEF314E465}"/>
          </ac:spMkLst>
        </pc:spChg>
        <pc:spChg chg="add del mod">
          <ac:chgData name="Eames, Amanda" userId="f7f3befe-e2cc-44ed-bcc0-3ce3a162624c" providerId="ADAL" clId="{BC3C50E4-C28F-4749-816F-0FC97837431E}" dt="2023-04-14T19:05:24.994" v="1139"/>
          <ac:spMkLst>
            <pc:docMk/>
            <pc:sldMk cId="2730053339" sldId="259"/>
            <ac:spMk id="9" creationId="{4D6EAE0E-A8AE-AFAE-74AC-C15C19AFFF1A}"/>
          </ac:spMkLst>
        </pc:spChg>
        <pc:spChg chg="add mod">
          <ac:chgData name="Eames, Amanda" userId="f7f3befe-e2cc-44ed-bcc0-3ce3a162624c" providerId="ADAL" clId="{BC3C50E4-C28F-4749-816F-0FC97837431E}" dt="2023-04-14T22:09:12.668" v="2577" actId="553"/>
          <ac:spMkLst>
            <pc:docMk/>
            <pc:sldMk cId="2730053339" sldId="259"/>
            <ac:spMk id="10" creationId="{5D42B478-6D7E-FF6F-23C6-37547631AF9E}"/>
          </ac:spMkLst>
        </pc:spChg>
        <pc:spChg chg="add del mod">
          <ac:chgData name="Eames, Amanda" userId="f7f3befe-e2cc-44ed-bcc0-3ce3a162624c" providerId="ADAL" clId="{BC3C50E4-C28F-4749-816F-0FC97837431E}" dt="2023-04-14T19:09:10.898" v="1191"/>
          <ac:spMkLst>
            <pc:docMk/>
            <pc:sldMk cId="2730053339" sldId="259"/>
            <ac:spMk id="11" creationId="{8A38189A-8CD5-5DB3-AC71-2715A1EDFBCD}"/>
          </ac:spMkLst>
        </pc:spChg>
        <pc:spChg chg="add del mod">
          <ac:chgData name="Eames, Amanda" userId="f7f3befe-e2cc-44ed-bcc0-3ce3a162624c" providerId="ADAL" clId="{BC3C50E4-C28F-4749-816F-0FC97837431E}" dt="2023-04-14T19:09:10.898" v="1191"/>
          <ac:spMkLst>
            <pc:docMk/>
            <pc:sldMk cId="2730053339" sldId="259"/>
            <ac:spMk id="12" creationId="{B024B436-2211-530B-6A42-2E8560F1551B}"/>
          </ac:spMkLst>
        </pc:spChg>
        <pc:spChg chg="add mod">
          <ac:chgData name="Eames, Amanda" userId="f7f3befe-e2cc-44ed-bcc0-3ce3a162624c" providerId="ADAL" clId="{BC3C50E4-C28F-4749-816F-0FC97837431E}" dt="2023-04-14T22:09:12.668" v="2577" actId="553"/>
          <ac:spMkLst>
            <pc:docMk/>
            <pc:sldMk cId="2730053339" sldId="259"/>
            <ac:spMk id="13" creationId="{F72D1C80-12A4-E1D9-7EED-DA2ED8071654}"/>
          </ac:spMkLst>
        </pc:spChg>
        <pc:spChg chg="add mod">
          <ac:chgData name="Eames, Amanda" userId="f7f3befe-e2cc-44ed-bcc0-3ce3a162624c" providerId="ADAL" clId="{BC3C50E4-C28F-4749-816F-0FC97837431E}" dt="2023-04-14T22:09:12.668" v="2577" actId="553"/>
          <ac:spMkLst>
            <pc:docMk/>
            <pc:sldMk cId="2730053339" sldId="259"/>
            <ac:spMk id="14" creationId="{58F6DE00-3143-FF9F-D937-B1106B4DE65D}"/>
          </ac:spMkLst>
        </pc:spChg>
        <pc:spChg chg="add mod">
          <ac:chgData name="Eames, Amanda" userId="f7f3befe-e2cc-44ed-bcc0-3ce3a162624c" providerId="ADAL" clId="{BC3C50E4-C28F-4749-816F-0FC97837431E}" dt="2023-04-14T22:09:12.668" v="2577" actId="553"/>
          <ac:spMkLst>
            <pc:docMk/>
            <pc:sldMk cId="2730053339" sldId="259"/>
            <ac:spMk id="15" creationId="{800C96A8-D3DE-F5E6-BF36-C3D988C26322}"/>
          </ac:spMkLst>
        </pc:spChg>
        <pc:spChg chg="add mod">
          <ac:chgData name="Eames, Amanda" userId="f7f3befe-e2cc-44ed-bcc0-3ce3a162624c" providerId="ADAL" clId="{BC3C50E4-C28F-4749-816F-0FC97837431E}" dt="2023-04-14T22:10:59.356" v="2587" actId="1076"/>
          <ac:spMkLst>
            <pc:docMk/>
            <pc:sldMk cId="2730053339" sldId="259"/>
            <ac:spMk id="16" creationId="{85F350CA-9594-997B-2A0F-CEB15E4074CF}"/>
          </ac:spMkLst>
        </pc:spChg>
        <pc:spChg chg="add mod">
          <ac:chgData name="Eames, Amanda" userId="f7f3befe-e2cc-44ed-bcc0-3ce3a162624c" providerId="ADAL" clId="{BC3C50E4-C28F-4749-816F-0FC97837431E}" dt="2023-04-14T22:08:45.468" v="2574" actId="1076"/>
          <ac:spMkLst>
            <pc:docMk/>
            <pc:sldMk cId="2730053339" sldId="259"/>
            <ac:spMk id="17" creationId="{E4B8D309-C6EA-ECA7-E5EA-86917E69698F}"/>
          </ac:spMkLst>
        </pc:spChg>
        <pc:spChg chg="add mod">
          <ac:chgData name="Eames, Amanda" userId="f7f3befe-e2cc-44ed-bcc0-3ce3a162624c" providerId="ADAL" clId="{BC3C50E4-C28F-4749-816F-0FC97837431E}" dt="2023-04-14T22:10:33.782" v="2585" actId="20577"/>
          <ac:spMkLst>
            <pc:docMk/>
            <pc:sldMk cId="2730053339" sldId="259"/>
            <ac:spMk id="18" creationId="{5856F221-F4B9-E917-7029-9CDA5299A188}"/>
          </ac:spMkLst>
        </pc:spChg>
        <pc:picChg chg="add del mod">
          <ac:chgData name="Eames, Amanda" userId="f7f3befe-e2cc-44ed-bcc0-3ce3a162624c" providerId="ADAL" clId="{BC3C50E4-C28F-4749-816F-0FC97837431E}" dt="2023-04-14T18:36:35.151" v="951" actId="478"/>
          <ac:picMkLst>
            <pc:docMk/>
            <pc:sldMk cId="2730053339" sldId="259"/>
            <ac:picMk id="3" creationId="{97F395B1-0624-6658-1D2C-08AEBAFBC343}"/>
          </ac:picMkLst>
        </pc:picChg>
      </pc:sldChg>
      <pc:sldChg chg="addSp delSp modSp add mod setBg">
        <pc:chgData name="Eames, Amanda" userId="f7f3befe-e2cc-44ed-bcc0-3ce3a162624c" providerId="ADAL" clId="{BC3C50E4-C28F-4749-816F-0FC97837431E}" dt="2023-04-15T01:04:06.737" v="4789" actId="20577"/>
        <pc:sldMkLst>
          <pc:docMk/>
          <pc:sldMk cId="4149954891" sldId="260"/>
        </pc:sldMkLst>
        <pc:spChg chg="add mod">
          <ac:chgData name="Eames, Amanda" userId="f7f3befe-e2cc-44ed-bcc0-3ce3a162624c" providerId="ADAL" clId="{BC3C50E4-C28F-4749-816F-0FC97837431E}" dt="2023-04-14T20:49:28.982" v="1382" actId="1038"/>
          <ac:spMkLst>
            <pc:docMk/>
            <pc:sldMk cId="4149954891" sldId="260"/>
            <ac:spMk id="2" creationId="{E0E6174D-269A-793D-9219-6955800ACF34}"/>
          </ac:spMkLst>
        </pc:spChg>
        <pc:spChg chg="mod">
          <ac:chgData name="Eames, Amanda" userId="f7f3befe-e2cc-44ed-bcc0-3ce3a162624c" providerId="ADAL" clId="{BC3C50E4-C28F-4749-816F-0FC97837431E}" dt="2023-04-14T21:06:45.548" v="1492" actId="14100"/>
          <ac:spMkLst>
            <pc:docMk/>
            <pc:sldMk cId="4149954891" sldId="260"/>
            <ac:spMk id="4" creationId="{C6E524EC-0447-68E4-5BFA-CB0CCE300822}"/>
          </ac:spMkLst>
        </pc:spChg>
        <pc:spChg chg="mod">
          <ac:chgData name="Eames, Amanda" userId="f7f3befe-e2cc-44ed-bcc0-3ce3a162624c" providerId="ADAL" clId="{BC3C50E4-C28F-4749-816F-0FC97837431E}" dt="2023-04-14T20:49:49.244" v="1384" actId="20577"/>
          <ac:spMkLst>
            <pc:docMk/>
            <pc:sldMk cId="4149954891" sldId="260"/>
            <ac:spMk id="7" creationId="{CA9ECBA6-E1A8-A998-024E-4AF178A56B9A}"/>
          </ac:spMkLst>
        </pc:spChg>
        <pc:spChg chg="del">
          <ac:chgData name="Eames, Amanda" userId="f7f3befe-e2cc-44ed-bcc0-3ce3a162624c" providerId="ADAL" clId="{BC3C50E4-C28F-4749-816F-0FC97837431E}" dt="2023-04-14T19:21:22.607" v="1348" actId="478"/>
          <ac:spMkLst>
            <pc:docMk/>
            <pc:sldMk cId="4149954891" sldId="260"/>
            <ac:spMk id="10" creationId="{643D7D90-8136-CF70-32A1-E42DBAA6B809}"/>
          </ac:spMkLst>
        </pc:spChg>
        <pc:spChg chg="del">
          <ac:chgData name="Eames, Amanda" userId="f7f3befe-e2cc-44ed-bcc0-3ce3a162624c" providerId="ADAL" clId="{BC3C50E4-C28F-4749-816F-0FC97837431E}" dt="2023-04-14T19:21:24.607" v="1350" actId="478"/>
          <ac:spMkLst>
            <pc:docMk/>
            <pc:sldMk cId="4149954891" sldId="260"/>
            <ac:spMk id="11" creationId="{DF7F31C6-F18F-CF5D-8ECA-AC6788947202}"/>
          </ac:spMkLst>
        </pc:spChg>
        <pc:spChg chg="del">
          <ac:chgData name="Eames, Amanda" userId="f7f3befe-e2cc-44ed-bcc0-3ce3a162624c" providerId="ADAL" clId="{BC3C50E4-C28F-4749-816F-0FC97837431E}" dt="2023-04-14T19:21:26.271" v="1351" actId="478"/>
          <ac:spMkLst>
            <pc:docMk/>
            <pc:sldMk cId="4149954891" sldId="260"/>
            <ac:spMk id="13" creationId="{2696E0B1-857E-1173-77A5-86408D028AB9}"/>
          </ac:spMkLst>
        </pc:spChg>
        <pc:spChg chg="del">
          <ac:chgData name="Eames, Amanda" userId="f7f3befe-e2cc-44ed-bcc0-3ce3a162624c" providerId="ADAL" clId="{BC3C50E4-C28F-4749-816F-0FC97837431E}" dt="2023-04-14T19:21:29.992" v="1353" actId="478"/>
          <ac:spMkLst>
            <pc:docMk/>
            <pc:sldMk cId="4149954891" sldId="260"/>
            <ac:spMk id="14" creationId="{3E924DA7-10FE-37FF-CDB8-B607598EA356}"/>
          </ac:spMkLst>
        </pc:spChg>
        <pc:spChg chg="del">
          <ac:chgData name="Eames, Amanda" userId="f7f3befe-e2cc-44ed-bcc0-3ce3a162624c" providerId="ADAL" clId="{BC3C50E4-C28F-4749-816F-0FC97837431E}" dt="2023-04-14T19:21:31.143" v="1354" actId="478"/>
          <ac:spMkLst>
            <pc:docMk/>
            <pc:sldMk cId="4149954891" sldId="260"/>
            <ac:spMk id="16" creationId="{8B5EEFD2-C877-24D8-B938-68FC6EE54F67}"/>
          </ac:spMkLst>
        </pc:spChg>
        <pc:spChg chg="del">
          <ac:chgData name="Eames, Amanda" userId="f7f3befe-e2cc-44ed-bcc0-3ce3a162624c" providerId="ADAL" clId="{BC3C50E4-C28F-4749-816F-0FC97837431E}" dt="2023-04-14T19:21:32.343" v="1355" actId="478"/>
          <ac:spMkLst>
            <pc:docMk/>
            <pc:sldMk cId="4149954891" sldId="260"/>
            <ac:spMk id="17" creationId="{F2D28EA7-9569-9475-9737-7329ABD127C6}"/>
          </ac:spMkLst>
        </pc:spChg>
        <pc:spChg chg="add del mod">
          <ac:chgData name="Eames, Amanda" userId="f7f3befe-e2cc-44ed-bcc0-3ce3a162624c" providerId="ADAL" clId="{BC3C50E4-C28F-4749-816F-0FC97837431E}" dt="2023-04-15T01:04:06.737" v="4789" actId="20577"/>
          <ac:spMkLst>
            <pc:docMk/>
            <pc:sldMk cId="4149954891" sldId="260"/>
            <ac:spMk id="18" creationId="{669E5030-57CC-2A67-B6A9-1E68FFED38A6}"/>
          </ac:spMkLst>
        </pc:spChg>
        <pc:picChg chg="add mod">
          <ac:chgData name="Eames, Amanda" userId="f7f3befe-e2cc-44ed-bcc0-3ce3a162624c" providerId="ADAL" clId="{BC3C50E4-C28F-4749-816F-0FC97837431E}" dt="2023-04-14T21:33:41.142" v="1655" actId="29295"/>
          <ac:picMkLst>
            <pc:docMk/>
            <pc:sldMk cId="4149954891" sldId="260"/>
            <ac:picMk id="5" creationId="{A36575E9-921E-394F-BCA1-2B0C94C4A764}"/>
          </ac:picMkLst>
        </pc:picChg>
        <pc:picChg chg="del">
          <ac:chgData name="Eames, Amanda" userId="f7f3befe-e2cc-44ed-bcc0-3ce3a162624c" providerId="ADAL" clId="{BC3C50E4-C28F-4749-816F-0FC97837431E}" dt="2023-04-14T19:18:18.350" v="1285" actId="478"/>
          <ac:picMkLst>
            <pc:docMk/>
            <pc:sldMk cId="4149954891" sldId="260"/>
            <ac:picMk id="6" creationId="{F668B59B-3503-96D3-BCDF-86CBF4F9471C}"/>
          </ac:picMkLst>
        </pc:picChg>
        <pc:picChg chg="add mod">
          <ac:chgData name="Eames, Amanda" userId="f7f3befe-e2cc-44ed-bcc0-3ce3a162624c" providerId="ADAL" clId="{BC3C50E4-C28F-4749-816F-0FC97837431E}" dt="2023-04-14T21:33:41.488" v="1656" actId="29295"/>
          <ac:picMkLst>
            <pc:docMk/>
            <pc:sldMk cId="4149954891" sldId="260"/>
            <ac:picMk id="8" creationId="{99988CC5-1441-02D6-9FFA-8BCB5E33D3B6}"/>
          </ac:picMkLst>
        </pc:picChg>
        <pc:picChg chg="del">
          <ac:chgData name="Eames, Amanda" userId="f7f3befe-e2cc-44ed-bcc0-3ce3a162624c" providerId="ADAL" clId="{BC3C50E4-C28F-4749-816F-0FC97837431E}" dt="2023-04-14T19:21:23.422" v="1349" actId="478"/>
          <ac:picMkLst>
            <pc:docMk/>
            <pc:sldMk cId="4149954891" sldId="260"/>
            <ac:picMk id="9" creationId="{5FC8D1F6-B2F0-6938-E86A-CD819F17B107}"/>
          </ac:picMkLst>
        </pc:picChg>
        <pc:picChg chg="del">
          <ac:chgData name="Eames, Amanda" userId="f7f3befe-e2cc-44ed-bcc0-3ce3a162624c" providerId="ADAL" clId="{BC3C50E4-C28F-4749-816F-0FC97837431E}" dt="2023-04-14T19:21:27.927" v="1352" actId="478"/>
          <ac:picMkLst>
            <pc:docMk/>
            <pc:sldMk cId="4149954891" sldId="260"/>
            <ac:picMk id="12" creationId="{D447C0A2-19F6-FA64-ADA1-259CEE2BEC86}"/>
          </ac:picMkLst>
        </pc:picChg>
        <pc:picChg chg="del">
          <ac:chgData name="Eames, Amanda" userId="f7f3befe-e2cc-44ed-bcc0-3ce3a162624c" providerId="ADAL" clId="{BC3C50E4-C28F-4749-816F-0FC97837431E}" dt="2023-04-14T19:21:33.567" v="1356" actId="478"/>
          <ac:picMkLst>
            <pc:docMk/>
            <pc:sldMk cId="4149954891" sldId="260"/>
            <ac:picMk id="15" creationId="{B9354063-455C-15E3-A9B7-E6685EE3655E}"/>
          </ac:picMkLst>
        </pc:picChg>
      </pc:sldChg>
      <pc:sldChg chg="delSp modSp add mod ord">
        <pc:chgData name="Eames, Amanda" userId="f7f3befe-e2cc-44ed-bcc0-3ce3a162624c" providerId="ADAL" clId="{BC3C50E4-C28F-4749-816F-0FC97837431E}" dt="2023-04-14T20:56:54.836" v="1458"/>
        <pc:sldMkLst>
          <pc:docMk/>
          <pc:sldMk cId="2562383350" sldId="261"/>
        </pc:sldMkLst>
        <pc:spChg chg="mod">
          <ac:chgData name="Eames, Amanda" userId="f7f3befe-e2cc-44ed-bcc0-3ce3a162624c" providerId="ADAL" clId="{BC3C50E4-C28F-4749-816F-0FC97837431E}" dt="2023-04-14T20:56:07.191" v="1455" actId="14100"/>
          <ac:spMkLst>
            <pc:docMk/>
            <pc:sldMk cId="2562383350" sldId="261"/>
            <ac:spMk id="3" creationId="{00000000-0000-0000-0000-000000000000}"/>
          </ac:spMkLst>
        </pc:spChg>
        <pc:spChg chg="del">
          <ac:chgData name="Eames, Amanda" userId="f7f3befe-e2cc-44ed-bcc0-3ce3a162624c" providerId="ADAL" clId="{BC3C50E4-C28F-4749-816F-0FC97837431E}" dt="2023-04-14T20:55:22.894" v="1399" actId="478"/>
          <ac:spMkLst>
            <pc:docMk/>
            <pc:sldMk cId="2562383350" sldId="261"/>
            <ac:spMk id="4" creationId="{00000000-0000-0000-0000-000000000000}"/>
          </ac:spMkLst>
        </pc:spChg>
        <pc:spChg chg="del mod">
          <ac:chgData name="Eames, Amanda" userId="f7f3befe-e2cc-44ed-bcc0-3ce3a162624c" providerId="ADAL" clId="{BC3C50E4-C28F-4749-816F-0FC97837431E}" dt="2023-04-14T20:55:52.862" v="1430" actId="478"/>
          <ac:spMkLst>
            <pc:docMk/>
            <pc:sldMk cId="2562383350" sldId="261"/>
            <ac:spMk id="5" creationId="{00000000-0000-0000-0000-000000000000}"/>
          </ac:spMkLst>
        </pc:spChg>
      </pc:sldChg>
      <pc:sldChg chg="addSp modSp new mod ord setBg">
        <pc:chgData name="Eames, Amanda" userId="f7f3befe-e2cc-44ed-bcc0-3ce3a162624c" providerId="ADAL" clId="{BC3C50E4-C28F-4749-816F-0FC97837431E}" dt="2023-04-14T20:59:01.789" v="1479"/>
        <pc:sldMkLst>
          <pc:docMk/>
          <pc:sldMk cId="1687392947" sldId="262"/>
        </pc:sldMkLst>
        <pc:spChg chg="add mod">
          <ac:chgData name="Eames, Amanda" userId="f7f3befe-e2cc-44ed-bcc0-3ce3a162624c" providerId="ADAL" clId="{BC3C50E4-C28F-4749-816F-0FC97837431E}" dt="2023-04-14T20:57:43.138" v="1459"/>
          <ac:spMkLst>
            <pc:docMk/>
            <pc:sldMk cId="1687392947" sldId="262"/>
            <ac:spMk id="2" creationId="{A6A55458-DB4A-5238-5675-E098669352B3}"/>
          </ac:spMkLst>
        </pc:spChg>
        <pc:spChg chg="add mod">
          <ac:chgData name="Eames, Amanda" userId="f7f3befe-e2cc-44ed-bcc0-3ce3a162624c" providerId="ADAL" clId="{BC3C50E4-C28F-4749-816F-0FC97837431E}" dt="2023-04-14T20:58:51.837" v="1477" actId="313"/>
          <ac:spMkLst>
            <pc:docMk/>
            <pc:sldMk cId="1687392947" sldId="262"/>
            <ac:spMk id="3" creationId="{051A70B7-A245-95D4-C479-95CBF00FF279}"/>
          </ac:spMkLst>
        </pc:spChg>
      </pc:sldChg>
      <pc:sldChg chg="addSp delSp modSp add mod">
        <pc:chgData name="Eames, Amanda" userId="f7f3befe-e2cc-44ed-bcc0-3ce3a162624c" providerId="ADAL" clId="{BC3C50E4-C28F-4749-816F-0FC97837431E}" dt="2023-04-15T00:50:23.691" v="4480" actId="14100"/>
        <pc:sldMkLst>
          <pc:docMk/>
          <pc:sldMk cId="1351569157" sldId="263"/>
        </pc:sldMkLst>
        <pc:spChg chg="add mod">
          <ac:chgData name="Eames, Amanda" userId="f7f3befe-e2cc-44ed-bcc0-3ce3a162624c" providerId="ADAL" clId="{BC3C50E4-C28F-4749-816F-0FC97837431E}" dt="2023-04-14T21:16:48.861" v="1551" actId="1076"/>
          <ac:spMkLst>
            <pc:docMk/>
            <pc:sldMk cId="1351569157" sldId="263"/>
            <ac:spMk id="2" creationId="{FE5BD91D-4B01-9E4D-0D97-D59CA220C24D}"/>
          </ac:spMkLst>
        </pc:spChg>
        <pc:spChg chg="add mod">
          <ac:chgData name="Eames, Amanda" userId="f7f3befe-e2cc-44ed-bcc0-3ce3a162624c" providerId="ADAL" clId="{BC3C50E4-C28F-4749-816F-0FC97837431E}" dt="2023-04-14T21:17:15.236" v="1554" actId="1076"/>
          <ac:spMkLst>
            <pc:docMk/>
            <pc:sldMk cId="1351569157" sldId="263"/>
            <ac:spMk id="3" creationId="{6F0C63F0-454B-794A-F410-2260538AB449}"/>
          </ac:spMkLst>
        </pc:spChg>
        <pc:spChg chg="del">
          <ac:chgData name="Eames, Amanda" userId="f7f3befe-e2cc-44ed-bcc0-3ce3a162624c" providerId="ADAL" clId="{BC3C50E4-C28F-4749-816F-0FC97837431E}" dt="2023-04-14T21:12:23.830" v="1505" actId="478"/>
          <ac:spMkLst>
            <pc:docMk/>
            <pc:sldMk cId="1351569157" sldId="263"/>
            <ac:spMk id="4" creationId="{2D2F9764-AF56-C54D-5A26-1D98C332DFC9}"/>
          </ac:spMkLst>
        </pc:spChg>
        <pc:spChg chg="add mod">
          <ac:chgData name="Eames, Amanda" userId="f7f3befe-e2cc-44ed-bcc0-3ce3a162624c" providerId="ADAL" clId="{BC3C50E4-C28F-4749-816F-0FC97837431E}" dt="2023-04-14T21:27:11.236" v="1617" actId="1038"/>
          <ac:spMkLst>
            <pc:docMk/>
            <pc:sldMk cId="1351569157" sldId="263"/>
            <ac:spMk id="5" creationId="{646C3A81-1904-4637-8148-6046907E0748}"/>
          </ac:spMkLst>
        </pc:spChg>
        <pc:spChg chg="del">
          <ac:chgData name="Eames, Amanda" userId="f7f3befe-e2cc-44ed-bcc0-3ce3a162624c" providerId="ADAL" clId="{BC3C50E4-C28F-4749-816F-0FC97837431E}" dt="2023-04-14T21:12:20.262" v="1504" actId="478"/>
          <ac:spMkLst>
            <pc:docMk/>
            <pc:sldMk cId="1351569157" sldId="263"/>
            <ac:spMk id="6" creationId="{9DA6CC51-6E56-CBB9-242F-D0223869E379}"/>
          </ac:spMkLst>
        </pc:spChg>
        <pc:spChg chg="del">
          <ac:chgData name="Eames, Amanda" userId="f7f3befe-e2cc-44ed-bcc0-3ce3a162624c" providerId="ADAL" clId="{BC3C50E4-C28F-4749-816F-0FC97837431E}" dt="2023-04-14T21:21:27.141" v="1578" actId="478"/>
          <ac:spMkLst>
            <pc:docMk/>
            <pc:sldMk cId="1351569157" sldId="263"/>
            <ac:spMk id="7" creationId="{F1A31D9B-9A70-AFE2-DBF7-1B748814AB06}"/>
          </ac:spMkLst>
        </pc:spChg>
        <pc:spChg chg="del">
          <ac:chgData name="Eames, Amanda" userId="f7f3befe-e2cc-44ed-bcc0-3ce3a162624c" providerId="ADAL" clId="{BC3C50E4-C28F-4749-816F-0FC97837431E}" dt="2023-04-14T21:21:29.036" v="1579" actId="478"/>
          <ac:spMkLst>
            <pc:docMk/>
            <pc:sldMk cId="1351569157" sldId="263"/>
            <ac:spMk id="8" creationId="{ACFC7DF4-8A35-8C18-744B-59FEF314E465}"/>
          </ac:spMkLst>
        </pc:spChg>
        <pc:spChg chg="del">
          <ac:chgData name="Eames, Amanda" userId="f7f3befe-e2cc-44ed-bcc0-3ce3a162624c" providerId="ADAL" clId="{BC3C50E4-C28F-4749-816F-0FC97837431E}" dt="2023-04-14T21:21:30.261" v="1580" actId="478"/>
          <ac:spMkLst>
            <pc:docMk/>
            <pc:sldMk cId="1351569157" sldId="263"/>
            <ac:spMk id="10" creationId="{5D42B478-6D7E-FF6F-23C6-37547631AF9E}"/>
          </ac:spMkLst>
        </pc:spChg>
        <pc:spChg chg="add del mod">
          <ac:chgData name="Eames, Amanda" userId="f7f3befe-e2cc-44ed-bcc0-3ce3a162624c" providerId="ADAL" clId="{BC3C50E4-C28F-4749-816F-0FC97837431E}" dt="2023-04-14T21:25:49.156" v="1609" actId="692"/>
          <ac:spMkLst>
            <pc:docMk/>
            <pc:sldMk cId="1351569157" sldId="263"/>
            <ac:spMk id="12" creationId="{DF101F83-A65B-DDC0-02FC-8DD0CC4A1FA4}"/>
          </ac:spMkLst>
        </pc:spChg>
        <pc:spChg chg="del">
          <ac:chgData name="Eames, Amanda" userId="f7f3befe-e2cc-44ed-bcc0-3ce3a162624c" providerId="ADAL" clId="{BC3C50E4-C28F-4749-816F-0FC97837431E}" dt="2023-04-14T21:26:35.212" v="1611" actId="478"/>
          <ac:spMkLst>
            <pc:docMk/>
            <pc:sldMk cId="1351569157" sldId="263"/>
            <ac:spMk id="13" creationId="{F72D1C80-12A4-E1D9-7EED-DA2ED8071654}"/>
          </ac:spMkLst>
        </pc:spChg>
        <pc:spChg chg="del">
          <ac:chgData name="Eames, Amanda" userId="f7f3befe-e2cc-44ed-bcc0-3ce3a162624c" providerId="ADAL" clId="{BC3C50E4-C28F-4749-816F-0FC97837431E}" dt="2023-04-14T21:21:35.397" v="1583" actId="478"/>
          <ac:spMkLst>
            <pc:docMk/>
            <pc:sldMk cId="1351569157" sldId="263"/>
            <ac:spMk id="14" creationId="{58F6DE00-3143-FF9F-D937-B1106B4DE65D}"/>
          </ac:spMkLst>
        </pc:spChg>
        <pc:spChg chg="del">
          <ac:chgData name="Eames, Amanda" userId="f7f3befe-e2cc-44ed-bcc0-3ce3a162624c" providerId="ADAL" clId="{BC3C50E4-C28F-4749-816F-0FC97837431E}" dt="2023-04-14T21:26:36.470" v="1612" actId="478"/>
          <ac:spMkLst>
            <pc:docMk/>
            <pc:sldMk cId="1351569157" sldId="263"/>
            <ac:spMk id="15" creationId="{800C96A8-D3DE-F5E6-BF36-C3D988C26322}"/>
          </ac:spMkLst>
        </pc:spChg>
        <pc:spChg chg="del">
          <ac:chgData name="Eames, Amanda" userId="f7f3befe-e2cc-44ed-bcc0-3ce3a162624c" providerId="ADAL" clId="{BC3C50E4-C28F-4749-816F-0FC97837431E}" dt="2023-04-14T21:21:37.173" v="1584" actId="478"/>
          <ac:spMkLst>
            <pc:docMk/>
            <pc:sldMk cId="1351569157" sldId="263"/>
            <ac:spMk id="16" creationId="{85F350CA-9594-997B-2A0F-CEB15E4074CF}"/>
          </ac:spMkLst>
        </pc:spChg>
        <pc:spChg chg="del">
          <ac:chgData name="Eames, Amanda" userId="f7f3befe-e2cc-44ed-bcc0-3ce3a162624c" providerId="ADAL" clId="{BC3C50E4-C28F-4749-816F-0FC97837431E}" dt="2023-04-14T21:21:38.573" v="1585" actId="478"/>
          <ac:spMkLst>
            <pc:docMk/>
            <pc:sldMk cId="1351569157" sldId="263"/>
            <ac:spMk id="17" creationId="{E4B8D309-C6EA-ECA7-E5EA-86917E69698F}"/>
          </ac:spMkLst>
        </pc:spChg>
        <pc:spChg chg="del">
          <ac:chgData name="Eames, Amanda" userId="f7f3befe-e2cc-44ed-bcc0-3ce3a162624c" providerId="ADAL" clId="{BC3C50E4-C28F-4749-816F-0FC97837431E}" dt="2023-04-14T21:21:39.677" v="1586" actId="478"/>
          <ac:spMkLst>
            <pc:docMk/>
            <pc:sldMk cId="1351569157" sldId="263"/>
            <ac:spMk id="18" creationId="{5856F221-F4B9-E917-7029-9CDA5299A188}"/>
          </ac:spMkLst>
        </pc:spChg>
        <pc:spChg chg="add del mod ord">
          <ac:chgData name="Eames, Amanda" userId="f7f3befe-e2cc-44ed-bcc0-3ce3a162624c" providerId="ADAL" clId="{BC3C50E4-C28F-4749-816F-0FC97837431E}" dt="2023-04-14T23:48:30.280" v="3686" actId="14100"/>
          <ac:spMkLst>
            <pc:docMk/>
            <pc:sldMk cId="1351569157" sldId="263"/>
            <ac:spMk id="19" creationId="{62365F3F-4757-0F04-455A-7CBDB019C66F}"/>
          </ac:spMkLst>
        </pc:spChg>
        <pc:spChg chg="add mod">
          <ac:chgData name="Eames, Amanda" userId="f7f3befe-e2cc-44ed-bcc0-3ce3a162624c" providerId="ADAL" clId="{BC3C50E4-C28F-4749-816F-0FC97837431E}" dt="2023-04-14T21:27:53.163" v="1636" actId="1076"/>
          <ac:spMkLst>
            <pc:docMk/>
            <pc:sldMk cId="1351569157" sldId="263"/>
            <ac:spMk id="20" creationId="{A9A8AD16-9680-D5B5-D259-A9FA86E45E7C}"/>
          </ac:spMkLst>
        </pc:spChg>
        <pc:spChg chg="add mod">
          <ac:chgData name="Eames, Amanda" userId="f7f3befe-e2cc-44ed-bcc0-3ce3a162624c" providerId="ADAL" clId="{BC3C50E4-C28F-4749-816F-0FC97837431E}" dt="2023-04-14T21:29:47.774" v="1651" actId="20577"/>
          <ac:spMkLst>
            <pc:docMk/>
            <pc:sldMk cId="1351569157" sldId="263"/>
            <ac:spMk id="21" creationId="{F4265ADA-12A1-C0DD-1915-8BD26E2BFF6D}"/>
          </ac:spMkLst>
        </pc:spChg>
        <pc:spChg chg="add mod">
          <ac:chgData name="Eames, Amanda" userId="f7f3befe-e2cc-44ed-bcc0-3ce3a162624c" providerId="ADAL" clId="{BC3C50E4-C28F-4749-816F-0FC97837431E}" dt="2023-04-14T23:47:21.198" v="3684" actId="113"/>
          <ac:spMkLst>
            <pc:docMk/>
            <pc:sldMk cId="1351569157" sldId="263"/>
            <ac:spMk id="22" creationId="{F72FC6FD-164A-17CC-E488-5FB2EB173BF5}"/>
          </ac:spMkLst>
        </pc:spChg>
        <pc:spChg chg="add mod">
          <ac:chgData name="Eames, Amanda" userId="f7f3befe-e2cc-44ed-bcc0-3ce3a162624c" providerId="ADAL" clId="{BC3C50E4-C28F-4749-816F-0FC97837431E}" dt="2023-04-15T00:50:23.691" v="4480" actId="14100"/>
          <ac:spMkLst>
            <pc:docMk/>
            <pc:sldMk cId="1351569157" sldId="263"/>
            <ac:spMk id="23" creationId="{6399C6DB-2FC4-08D0-C8B2-7007E0C1E938}"/>
          </ac:spMkLst>
        </pc:spChg>
        <pc:picChg chg="add mod">
          <ac:chgData name="Eames, Amanda" userId="f7f3befe-e2cc-44ed-bcc0-3ce3a162624c" providerId="ADAL" clId="{BC3C50E4-C28F-4749-816F-0FC97837431E}" dt="2023-04-14T23:37:29.409" v="3324" actId="14100"/>
          <ac:picMkLst>
            <pc:docMk/>
            <pc:sldMk cId="1351569157" sldId="263"/>
            <ac:picMk id="11" creationId="{AA08F52C-E3B9-665B-9750-7A8467B2701B}"/>
          </ac:picMkLst>
        </pc:picChg>
      </pc:sldChg>
      <pc:sldChg chg="addSp delSp modSp add mod setBg setClrOvrMap">
        <pc:chgData name="Eames, Amanda" userId="f7f3befe-e2cc-44ed-bcc0-3ce3a162624c" providerId="ADAL" clId="{BC3C50E4-C28F-4749-816F-0FC97837431E}" dt="2023-04-14T22:14:59" v="2601" actId="2711"/>
        <pc:sldMkLst>
          <pc:docMk/>
          <pc:sldMk cId="3805463503" sldId="264"/>
        </pc:sldMkLst>
        <pc:spChg chg="add del mod ord">
          <ac:chgData name="Eames, Amanda" userId="f7f3befe-e2cc-44ed-bcc0-3ce3a162624c" providerId="ADAL" clId="{BC3C50E4-C28F-4749-816F-0FC97837431E}" dt="2023-04-14T21:42:57.493" v="1733" actId="478"/>
          <ac:spMkLst>
            <pc:docMk/>
            <pc:sldMk cId="3805463503" sldId="264"/>
            <ac:spMk id="4" creationId="{C6E524EC-0447-68E4-5BFA-CB0CCE300822}"/>
          </ac:spMkLst>
        </pc:spChg>
        <pc:spChg chg="mod">
          <ac:chgData name="Eames, Amanda" userId="f7f3befe-e2cc-44ed-bcc0-3ce3a162624c" providerId="ADAL" clId="{BC3C50E4-C28F-4749-816F-0FC97837431E}" dt="2023-04-14T22:14:59" v="2601" actId="2711"/>
          <ac:spMkLst>
            <pc:docMk/>
            <pc:sldMk cId="3805463503" sldId="264"/>
            <ac:spMk id="7" creationId="{CA9ECBA6-E1A8-A998-024E-4AF178A56B9A}"/>
          </ac:spMkLst>
        </pc:spChg>
        <pc:spChg chg="del">
          <ac:chgData name="Eames, Amanda" userId="f7f3befe-e2cc-44ed-bcc0-3ce3a162624c" providerId="ADAL" clId="{BC3C50E4-C28F-4749-816F-0FC97837431E}" dt="2023-04-14T21:36:59.541" v="1660" actId="478"/>
          <ac:spMkLst>
            <pc:docMk/>
            <pc:sldMk cId="3805463503" sldId="264"/>
            <ac:spMk id="10" creationId="{643D7D90-8136-CF70-32A1-E42DBAA6B809}"/>
          </ac:spMkLst>
        </pc:spChg>
        <pc:spChg chg="del">
          <ac:chgData name="Eames, Amanda" userId="f7f3befe-e2cc-44ed-bcc0-3ce3a162624c" providerId="ADAL" clId="{BC3C50E4-C28F-4749-816F-0FC97837431E}" dt="2023-04-14T21:36:58.301" v="1659" actId="478"/>
          <ac:spMkLst>
            <pc:docMk/>
            <pc:sldMk cId="3805463503" sldId="264"/>
            <ac:spMk id="11" creationId="{DF7F31C6-F18F-CF5D-8ECA-AC6788947202}"/>
          </ac:spMkLst>
        </pc:spChg>
        <pc:spChg chg="del">
          <ac:chgData name="Eames, Amanda" userId="f7f3befe-e2cc-44ed-bcc0-3ce3a162624c" providerId="ADAL" clId="{BC3C50E4-C28F-4749-816F-0FC97837431E}" dt="2023-04-14T21:36:57.100" v="1658" actId="478"/>
          <ac:spMkLst>
            <pc:docMk/>
            <pc:sldMk cId="3805463503" sldId="264"/>
            <ac:spMk id="13" creationId="{2696E0B1-857E-1173-77A5-86408D028AB9}"/>
          </ac:spMkLst>
        </pc:spChg>
        <pc:spChg chg="del">
          <ac:chgData name="Eames, Amanda" userId="f7f3befe-e2cc-44ed-bcc0-3ce3a162624c" providerId="ADAL" clId="{BC3C50E4-C28F-4749-816F-0FC97837431E}" dt="2023-04-14T21:37:23.805" v="1670" actId="478"/>
          <ac:spMkLst>
            <pc:docMk/>
            <pc:sldMk cId="3805463503" sldId="264"/>
            <ac:spMk id="14" creationId="{3E924DA7-10FE-37FF-CDB8-B607598EA356}"/>
          </ac:spMkLst>
        </pc:spChg>
        <pc:spChg chg="del">
          <ac:chgData name="Eames, Amanda" userId="f7f3befe-e2cc-44ed-bcc0-3ce3a162624c" providerId="ADAL" clId="{BC3C50E4-C28F-4749-816F-0FC97837431E}" dt="2023-04-14T21:37:03.821" v="1662" actId="478"/>
          <ac:spMkLst>
            <pc:docMk/>
            <pc:sldMk cId="3805463503" sldId="264"/>
            <ac:spMk id="16" creationId="{8B5EEFD2-C877-24D8-B938-68FC6EE54F67}"/>
          </ac:spMkLst>
        </pc:spChg>
        <pc:spChg chg="del">
          <ac:chgData name="Eames, Amanda" userId="f7f3befe-e2cc-44ed-bcc0-3ce3a162624c" providerId="ADAL" clId="{BC3C50E4-C28F-4749-816F-0FC97837431E}" dt="2023-04-14T21:37:01.751" v="1661" actId="478"/>
          <ac:spMkLst>
            <pc:docMk/>
            <pc:sldMk cId="3805463503" sldId="264"/>
            <ac:spMk id="17" creationId="{F2D28EA7-9569-9475-9737-7329ABD127C6}"/>
          </ac:spMkLst>
        </pc:spChg>
        <pc:spChg chg="add del">
          <ac:chgData name="Eames, Amanda" userId="f7f3befe-e2cc-44ed-bcc0-3ce3a162624c" providerId="ADAL" clId="{BC3C50E4-C28F-4749-816F-0FC97837431E}" dt="2023-04-14T21:41:32.631" v="1720" actId="26606"/>
          <ac:spMkLst>
            <pc:docMk/>
            <pc:sldMk cId="3805463503" sldId="264"/>
            <ac:spMk id="18" creationId="{08C9B587-E65E-4B52-B37C-ABEBB6E87928}"/>
          </ac:spMkLst>
        </pc:spChg>
        <pc:spChg chg="add del">
          <ac:chgData name="Eames, Amanda" userId="f7f3befe-e2cc-44ed-bcc0-3ce3a162624c" providerId="ADAL" clId="{BC3C50E4-C28F-4749-816F-0FC97837431E}" dt="2023-04-14T21:41:32.631" v="1720" actId="26606"/>
          <ac:spMkLst>
            <pc:docMk/>
            <pc:sldMk cId="3805463503" sldId="264"/>
            <ac:spMk id="19" creationId="{0671A8AE-40A1-4631-A6B8-581AFF065482}"/>
          </ac:spMkLst>
        </pc:spChg>
        <pc:spChg chg="add del">
          <ac:chgData name="Eames, Amanda" userId="f7f3befe-e2cc-44ed-bcc0-3ce3a162624c" providerId="ADAL" clId="{BC3C50E4-C28F-4749-816F-0FC97837431E}" dt="2023-04-14T21:41:32.631" v="1720" actId="26606"/>
          <ac:spMkLst>
            <pc:docMk/>
            <pc:sldMk cId="3805463503" sldId="264"/>
            <ac:spMk id="20" creationId="{AB58EF07-17C2-48CF-ABB0-EEF1F17CB8F0}"/>
          </ac:spMkLst>
        </pc:spChg>
        <pc:spChg chg="add del">
          <ac:chgData name="Eames, Amanda" userId="f7f3befe-e2cc-44ed-bcc0-3ce3a162624c" providerId="ADAL" clId="{BC3C50E4-C28F-4749-816F-0FC97837431E}" dt="2023-04-14T21:41:32.631" v="1720" actId="26606"/>
          <ac:spMkLst>
            <pc:docMk/>
            <pc:sldMk cId="3805463503" sldId="264"/>
            <ac:spMk id="21" creationId="{AF2F604E-43BE-4DC3-B983-E071523364F8}"/>
          </ac:spMkLst>
        </pc:spChg>
        <pc:spChg chg="add del">
          <ac:chgData name="Eames, Amanda" userId="f7f3befe-e2cc-44ed-bcc0-3ce3a162624c" providerId="ADAL" clId="{BC3C50E4-C28F-4749-816F-0FC97837431E}" dt="2023-04-14T21:41:46.364" v="1722" actId="26606"/>
          <ac:spMkLst>
            <pc:docMk/>
            <pc:sldMk cId="3805463503" sldId="264"/>
            <ac:spMk id="22" creationId="{6F828D28-8E09-41CC-8229-3070B5467A96}"/>
          </ac:spMkLst>
        </pc:spChg>
        <pc:spChg chg="add del">
          <ac:chgData name="Eames, Amanda" userId="f7f3befe-e2cc-44ed-bcc0-3ce3a162624c" providerId="ADAL" clId="{BC3C50E4-C28F-4749-816F-0FC97837431E}" dt="2023-04-14T21:41:46.364" v="1722" actId="26606"/>
          <ac:spMkLst>
            <pc:docMk/>
            <pc:sldMk cId="3805463503" sldId="264"/>
            <ac:spMk id="23" creationId="{D5B012D8-7F27-4758-9AC6-C889B154BD73}"/>
          </ac:spMkLst>
        </pc:spChg>
        <pc:spChg chg="add del">
          <ac:chgData name="Eames, Amanda" userId="f7f3befe-e2cc-44ed-bcc0-3ce3a162624c" providerId="ADAL" clId="{BC3C50E4-C28F-4749-816F-0FC97837431E}" dt="2023-04-14T21:41:46.364" v="1722" actId="26606"/>
          <ac:spMkLst>
            <pc:docMk/>
            <pc:sldMk cId="3805463503" sldId="264"/>
            <ac:spMk id="24" creationId="{4063B759-00FC-46D1-9898-8E8625268FAF}"/>
          </ac:spMkLst>
        </pc:spChg>
        <pc:spChg chg="add del">
          <ac:chgData name="Eames, Amanda" userId="f7f3befe-e2cc-44ed-bcc0-3ce3a162624c" providerId="ADAL" clId="{BC3C50E4-C28F-4749-816F-0FC97837431E}" dt="2023-04-14T21:41:57.558" v="1724" actId="26606"/>
          <ac:spMkLst>
            <pc:docMk/>
            <pc:sldMk cId="3805463503" sldId="264"/>
            <ac:spMk id="25" creationId="{ECC07320-C2CA-4E29-8481-9D9E143C7788}"/>
          </ac:spMkLst>
        </pc:spChg>
        <pc:spChg chg="add del">
          <ac:chgData name="Eames, Amanda" userId="f7f3befe-e2cc-44ed-bcc0-3ce3a162624c" providerId="ADAL" clId="{BC3C50E4-C28F-4749-816F-0FC97837431E}" dt="2023-04-14T21:41:57.558" v="1724" actId="26606"/>
          <ac:spMkLst>
            <pc:docMk/>
            <pc:sldMk cId="3805463503" sldId="264"/>
            <ac:spMk id="26" creationId="{178FB36B-5BFE-42CA-BC60-1115E0D95EEC}"/>
          </ac:spMkLst>
        </pc:spChg>
        <pc:spChg chg="add del">
          <ac:chgData name="Eames, Amanda" userId="f7f3befe-e2cc-44ed-bcc0-3ce3a162624c" providerId="ADAL" clId="{BC3C50E4-C28F-4749-816F-0FC97837431E}" dt="2023-04-14T22:12:09.788" v="2594" actId="26606"/>
          <ac:spMkLst>
            <pc:docMk/>
            <pc:sldMk cId="3805463503" sldId="264"/>
            <ac:spMk id="27" creationId="{0671A8AE-40A1-4631-A6B8-581AFF065482}"/>
          </ac:spMkLst>
        </pc:spChg>
        <pc:spChg chg="add del">
          <ac:chgData name="Eames, Amanda" userId="f7f3befe-e2cc-44ed-bcc0-3ce3a162624c" providerId="ADAL" clId="{BC3C50E4-C28F-4749-816F-0FC97837431E}" dt="2023-04-14T21:42:08.341" v="1728" actId="26606"/>
          <ac:spMkLst>
            <pc:docMk/>
            <pc:sldMk cId="3805463503" sldId="264"/>
            <ac:spMk id="28" creationId="{0671A8AE-40A1-4631-A6B8-581AFF065482}"/>
          </ac:spMkLst>
        </pc:spChg>
        <pc:spChg chg="add del">
          <ac:chgData name="Eames, Amanda" userId="f7f3befe-e2cc-44ed-bcc0-3ce3a162624c" providerId="ADAL" clId="{BC3C50E4-C28F-4749-816F-0FC97837431E}" dt="2023-04-14T21:42:08.341" v="1728" actId="26606"/>
          <ac:spMkLst>
            <pc:docMk/>
            <pc:sldMk cId="3805463503" sldId="264"/>
            <ac:spMk id="29" creationId="{AB58EF07-17C2-48CF-ABB0-EEF1F17CB8F0}"/>
          </ac:spMkLst>
        </pc:spChg>
        <pc:spChg chg="add del">
          <ac:chgData name="Eames, Amanda" userId="f7f3befe-e2cc-44ed-bcc0-3ce3a162624c" providerId="ADAL" clId="{BC3C50E4-C28F-4749-816F-0FC97837431E}" dt="2023-04-14T21:42:08.341" v="1728" actId="26606"/>
          <ac:spMkLst>
            <pc:docMk/>
            <pc:sldMk cId="3805463503" sldId="264"/>
            <ac:spMk id="30" creationId="{AF2F604E-43BE-4DC3-B983-E071523364F8}"/>
          </ac:spMkLst>
        </pc:spChg>
        <pc:spChg chg="add del">
          <ac:chgData name="Eames, Amanda" userId="f7f3befe-e2cc-44ed-bcc0-3ce3a162624c" providerId="ADAL" clId="{BC3C50E4-C28F-4749-816F-0FC97837431E}" dt="2023-04-14T21:42:08.341" v="1728" actId="26606"/>
          <ac:spMkLst>
            <pc:docMk/>
            <pc:sldMk cId="3805463503" sldId="264"/>
            <ac:spMk id="31" creationId="{08C9B587-E65E-4B52-B37C-ABEBB6E87928}"/>
          </ac:spMkLst>
        </pc:spChg>
        <pc:spChg chg="add del">
          <ac:chgData name="Eames, Amanda" userId="f7f3befe-e2cc-44ed-bcc0-3ce3a162624c" providerId="ADAL" clId="{BC3C50E4-C28F-4749-816F-0FC97837431E}" dt="2023-04-14T22:12:09.788" v="2594" actId="26606"/>
          <ac:spMkLst>
            <pc:docMk/>
            <pc:sldMk cId="3805463503" sldId="264"/>
            <ac:spMk id="32" creationId="{AB58EF07-17C2-48CF-ABB0-EEF1F17CB8F0}"/>
          </ac:spMkLst>
        </pc:spChg>
        <pc:spChg chg="add del">
          <ac:chgData name="Eames, Amanda" userId="f7f3befe-e2cc-44ed-bcc0-3ce3a162624c" providerId="ADAL" clId="{BC3C50E4-C28F-4749-816F-0FC97837431E}" dt="2023-04-14T22:12:09.788" v="2594" actId="26606"/>
          <ac:spMkLst>
            <pc:docMk/>
            <pc:sldMk cId="3805463503" sldId="264"/>
            <ac:spMk id="33" creationId="{AF2F604E-43BE-4DC3-B983-E071523364F8}"/>
          </ac:spMkLst>
        </pc:spChg>
        <pc:spChg chg="add del">
          <ac:chgData name="Eames, Amanda" userId="f7f3befe-e2cc-44ed-bcc0-3ce3a162624c" providerId="ADAL" clId="{BC3C50E4-C28F-4749-816F-0FC97837431E}" dt="2023-04-14T22:12:09.788" v="2594" actId="26606"/>
          <ac:spMkLst>
            <pc:docMk/>
            <pc:sldMk cId="3805463503" sldId="264"/>
            <ac:spMk id="34" creationId="{08C9B587-E65E-4B52-B37C-ABEBB6E87928}"/>
          </ac:spMkLst>
        </pc:spChg>
        <pc:spChg chg="add">
          <ac:chgData name="Eames, Amanda" userId="f7f3befe-e2cc-44ed-bcc0-3ce3a162624c" providerId="ADAL" clId="{BC3C50E4-C28F-4749-816F-0FC97837431E}" dt="2023-04-14T22:14:38.745" v="2600" actId="26606"/>
          <ac:spMkLst>
            <pc:docMk/>
            <pc:sldMk cId="3805463503" sldId="264"/>
            <ac:spMk id="35" creationId="{6F828D28-8E09-41CC-8229-3070B5467A96}"/>
          </ac:spMkLst>
        </pc:spChg>
        <pc:spChg chg="add del">
          <ac:chgData name="Eames, Amanda" userId="f7f3befe-e2cc-44ed-bcc0-3ce3a162624c" providerId="ADAL" clId="{BC3C50E4-C28F-4749-816F-0FC97837431E}" dt="2023-04-14T22:12:15.564" v="2596" actId="26606"/>
          <ac:spMkLst>
            <pc:docMk/>
            <pc:sldMk cId="3805463503" sldId="264"/>
            <ac:spMk id="36" creationId="{8EE94D8D-BC47-413E-91AB-A2FCCE172B57}"/>
          </ac:spMkLst>
        </pc:spChg>
        <pc:spChg chg="add del">
          <ac:chgData name="Eames, Amanda" userId="f7f3befe-e2cc-44ed-bcc0-3ce3a162624c" providerId="ADAL" clId="{BC3C50E4-C28F-4749-816F-0FC97837431E}" dt="2023-04-14T22:12:15.564" v="2596" actId="26606"/>
          <ac:spMkLst>
            <pc:docMk/>
            <pc:sldMk cId="3805463503" sldId="264"/>
            <ac:spMk id="37" creationId="{284A8429-F65A-490D-96E4-1158D3E8A026}"/>
          </ac:spMkLst>
        </pc:spChg>
        <pc:spChg chg="add del">
          <ac:chgData name="Eames, Amanda" userId="f7f3befe-e2cc-44ed-bcc0-3ce3a162624c" providerId="ADAL" clId="{BC3C50E4-C28F-4749-816F-0FC97837431E}" dt="2023-04-14T22:12:15.564" v="2596" actId="26606"/>
          <ac:spMkLst>
            <pc:docMk/>
            <pc:sldMk cId="3805463503" sldId="264"/>
            <ac:spMk id="38" creationId="{0F022291-A82B-4D23-A1E0-5F9BD684669E}"/>
          </ac:spMkLst>
        </pc:spChg>
        <pc:spChg chg="add">
          <ac:chgData name="Eames, Amanda" userId="f7f3befe-e2cc-44ed-bcc0-3ce3a162624c" providerId="ADAL" clId="{BC3C50E4-C28F-4749-816F-0FC97837431E}" dt="2023-04-14T22:14:38.745" v="2600" actId="26606"/>
          <ac:spMkLst>
            <pc:docMk/>
            <pc:sldMk cId="3805463503" sldId="264"/>
            <ac:spMk id="39" creationId="{D5B012D8-7F27-4758-9AC6-C889B154BD73}"/>
          </ac:spMkLst>
        </pc:spChg>
        <pc:spChg chg="add">
          <ac:chgData name="Eames, Amanda" userId="f7f3befe-e2cc-44ed-bcc0-3ce3a162624c" providerId="ADAL" clId="{BC3C50E4-C28F-4749-816F-0FC97837431E}" dt="2023-04-14T22:14:38.745" v="2600" actId="26606"/>
          <ac:spMkLst>
            <pc:docMk/>
            <pc:sldMk cId="3805463503" sldId="264"/>
            <ac:spMk id="40" creationId="{4063B759-00FC-46D1-9898-8E8625268FAF}"/>
          </ac:spMkLst>
        </pc:spChg>
        <pc:picChg chg="add mod ord">
          <ac:chgData name="Eames, Amanda" userId="f7f3befe-e2cc-44ed-bcc0-3ce3a162624c" providerId="ADAL" clId="{BC3C50E4-C28F-4749-816F-0FC97837431E}" dt="2023-04-14T22:14:38.745" v="2600" actId="26606"/>
          <ac:picMkLst>
            <pc:docMk/>
            <pc:sldMk cId="3805463503" sldId="264"/>
            <ac:picMk id="3" creationId="{C4DDEBC5-C0BB-FF2F-6DFB-AD9ABA45A8F3}"/>
          </ac:picMkLst>
        </pc:picChg>
        <pc:picChg chg="add del mod">
          <ac:chgData name="Eames, Amanda" userId="f7f3befe-e2cc-44ed-bcc0-3ce3a162624c" providerId="ADAL" clId="{BC3C50E4-C28F-4749-816F-0FC97837431E}" dt="2023-04-14T21:43:50.292" v="1737" actId="478"/>
          <ac:picMkLst>
            <pc:docMk/>
            <pc:sldMk cId="3805463503" sldId="264"/>
            <ac:picMk id="6" creationId="{F668B59B-3503-96D3-BCDF-86CBF4F9471C}"/>
          </ac:picMkLst>
        </pc:picChg>
        <pc:picChg chg="del">
          <ac:chgData name="Eames, Amanda" userId="f7f3befe-e2cc-44ed-bcc0-3ce3a162624c" providerId="ADAL" clId="{BC3C50E4-C28F-4749-816F-0FC97837431E}" dt="2023-04-14T21:37:24.813" v="1671" actId="478"/>
          <ac:picMkLst>
            <pc:docMk/>
            <pc:sldMk cId="3805463503" sldId="264"/>
            <ac:picMk id="9" creationId="{5FC8D1F6-B2F0-6938-E86A-CD819F17B107}"/>
          </ac:picMkLst>
        </pc:picChg>
        <pc:picChg chg="del">
          <ac:chgData name="Eames, Amanda" userId="f7f3befe-e2cc-44ed-bcc0-3ce3a162624c" providerId="ADAL" clId="{BC3C50E4-C28F-4749-816F-0FC97837431E}" dt="2023-04-14T21:37:22.208" v="1669" actId="478"/>
          <ac:picMkLst>
            <pc:docMk/>
            <pc:sldMk cId="3805463503" sldId="264"/>
            <ac:picMk id="12" creationId="{D447C0A2-19F6-FA64-ADA1-259CEE2BEC86}"/>
          </ac:picMkLst>
        </pc:picChg>
        <pc:picChg chg="del">
          <ac:chgData name="Eames, Amanda" userId="f7f3befe-e2cc-44ed-bcc0-3ce3a162624c" providerId="ADAL" clId="{BC3C50E4-C28F-4749-816F-0FC97837431E}" dt="2023-04-14T21:37:27.676" v="1673" actId="478"/>
          <ac:picMkLst>
            <pc:docMk/>
            <pc:sldMk cId="3805463503" sldId="264"/>
            <ac:picMk id="15" creationId="{B9354063-455C-15E3-A9B7-E6685EE3655E}"/>
          </ac:picMkLst>
        </pc:picChg>
      </pc:sldChg>
      <pc:sldChg chg="addSp delSp modSp add mod">
        <pc:chgData name="Eames, Amanda" userId="f7f3befe-e2cc-44ed-bcc0-3ce3a162624c" providerId="ADAL" clId="{BC3C50E4-C28F-4749-816F-0FC97837431E}" dt="2023-04-15T01:03:35.737" v="4752" actId="20577"/>
        <pc:sldMkLst>
          <pc:docMk/>
          <pc:sldMk cId="178098732" sldId="265"/>
        </pc:sldMkLst>
        <pc:spChg chg="mod">
          <ac:chgData name="Eames, Amanda" userId="f7f3befe-e2cc-44ed-bcc0-3ce3a162624c" providerId="ADAL" clId="{BC3C50E4-C28F-4749-816F-0FC97837431E}" dt="2023-04-15T00:26:18.432" v="3951" actId="14100"/>
          <ac:spMkLst>
            <pc:docMk/>
            <pc:sldMk cId="178098732" sldId="265"/>
            <ac:spMk id="2" creationId="{A83A3EE7-A650-B8CC-F04D-6B1624F9837A}"/>
          </ac:spMkLst>
        </pc:spChg>
        <pc:spChg chg="del">
          <ac:chgData name="Eames, Amanda" userId="f7f3befe-e2cc-44ed-bcc0-3ce3a162624c" providerId="ADAL" clId="{BC3C50E4-C28F-4749-816F-0FC97837431E}" dt="2023-04-14T22:26:21.412" v="2659" actId="478"/>
          <ac:spMkLst>
            <pc:docMk/>
            <pc:sldMk cId="178098732" sldId="265"/>
            <ac:spMk id="7" creationId="{76DED015-81D3-16AD-529C-5610A1BF1D80}"/>
          </ac:spMkLst>
        </pc:spChg>
        <pc:spChg chg="mod">
          <ac:chgData name="Eames, Amanda" userId="f7f3befe-e2cc-44ed-bcc0-3ce3a162624c" providerId="ADAL" clId="{BC3C50E4-C28F-4749-816F-0FC97837431E}" dt="2023-04-14T23:54:09.419" v="3689" actId="14100"/>
          <ac:spMkLst>
            <pc:docMk/>
            <pc:sldMk cId="178098732" sldId="265"/>
            <ac:spMk id="14" creationId="{A5807864-5AA4-5902-6AD6-5BCA55A9BD6A}"/>
          </ac:spMkLst>
        </pc:spChg>
        <pc:spChg chg="del mod">
          <ac:chgData name="Eames, Amanda" userId="f7f3befe-e2cc-44ed-bcc0-3ce3a162624c" providerId="ADAL" clId="{BC3C50E4-C28F-4749-816F-0FC97837431E}" dt="2023-04-14T22:30:54.041" v="2685"/>
          <ac:spMkLst>
            <pc:docMk/>
            <pc:sldMk cId="178098732" sldId="265"/>
            <ac:spMk id="17" creationId="{9C235924-2C4F-C37A-018B-AE698C89ED09}"/>
          </ac:spMkLst>
        </pc:spChg>
        <pc:spChg chg="del">
          <ac:chgData name="Eames, Amanda" userId="f7f3befe-e2cc-44ed-bcc0-3ce3a162624c" providerId="ADAL" clId="{BC3C50E4-C28F-4749-816F-0FC97837431E}" dt="2023-04-14T22:24:35.675" v="2655" actId="478"/>
          <ac:spMkLst>
            <pc:docMk/>
            <pc:sldMk cId="178098732" sldId="265"/>
            <ac:spMk id="20" creationId="{2FC79F4A-C5A6-BE77-1D53-70CB20322C36}"/>
          </ac:spMkLst>
        </pc:spChg>
        <pc:spChg chg="add mod">
          <ac:chgData name="Eames, Amanda" userId="f7f3befe-e2cc-44ed-bcc0-3ce3a162624c" providerId="ADAL" clId="{BC3C50E4-C28F-4749-816F-0FC97837431E}" dt="2023-04-15T01:03:35.737" v="4752" actId="20577"/>
          <ac:spMkLst>
            <pc:docMk/>
            <pc:sldMk cId="178098732" sldId="265"/>
            <ac:spMk id="21" creationId="{50221C8F-F83D-6688-93A1-897048AC4834}"/>
          </ac:spMkLst>
        </pc:spChg>
        <pc:spChg chg="add del mod">
          <ac:chgData name="Eames, Amanda" userId="f7f3befe-e2cc-44ed-bcc0-3ce3a162624c" providerId="ADAL" clId="{BC3C50E4-C28F-4749-816F-0FC97837431E}" dt="2023-04-15T00:23:05.032" v="3934" actId="478"/>
          <ac:spMkLst>
            <pc:docMk/>
            <pc:sldMk cId="178098732" sldId="265"/>
            <ac:spMk id="24" creationId="{13CFB64A-78E5-52F3-75E4-3C7E34E6D5F0}"/>
          </ac:spMkLst>
        </pc:spChg>
        <pc:spChg chg="add del mod">
          <ac:chgData name="Eames, Amanda" userId="f7f3befe-e2cc-44ed-bcc0-3ce3a162624c" providerId="ADAL" clId="{BC3C50E4-C28F-4749-816F-0FC97837431E}" dt="2023-04-15T00:23:06.137" v="3935" actId="478"/>
          <ac:spMkLst>
            <pc:docMk/>
            <pc:sldMk cId="178098732" sldId="265"/>
            <ac:spMk id="25" creationId="{7A5481A6-C877-E406-2FAE-645B712ECCF7}"/>
          </ac:spMkLst>
        </pc:spChg>
        <pc:spChg chg="add del mod">
          <ac:chgData name="Eames, Amanda" userId="f7f3befe-e2cc-44ed-bcc0-3ce3a162624c" providerId="ADAL" clId="{BC3C50E4-C28F-4749-816F-0FC97837431E}" dt="2023-04-15T00:23:25.040" v="3941" actId="478"/>
          <ac:spMkLst>
            <pc:docMk/>
            <pc:sldMk cId="178098732" sldId="265"/>
            <ac:spMk id="26" creationId="{471E3422-B1B9-92D0-7B54-FB9F65AEE146}"/>
          </ac:spMkLst>
        </pc:spChg>
        <pc:spChg chg="add mod">
          <ac:chgData name="Eames, Amanda" userId="f7f3befe-e2cc-44ed-bcc0-3ce3a162624c" providerId="ADAL" clId="{BC3C50E4-C28F-4749-816F-0FC97837431E}" dt="2023-04-15T00:49:40.321" v="4479" actId="113"/>
          <ac:spMkLst>
            <pc:docMk/>
            <pc:sldMk cId="178098732" sldId="265"/>
            <ac:spMk id="27" creationId="{619B08A0-DF2A-3BC9-0A6F-B27C0232E447}"/>
          </ac:spMkLst>
        </pc:spChg>
        <pc:spChg chg="add mod">
          <ac:chgData name="Eames, Amanda" userId="f7f3befe-e2cc-44ed-bcc0-3ce3a162624c" providerId="ADAL" clId="{BC3C50E4-C28F-4749-816F-0FC97837431E}" dt="2023-04-15T01:02:11.778" v="4751" actId="113"/>
          <ac:spMkLst>
            <pc:docMk/>
            <pc:sldMk cId="178098732" sldId="265"/>
            <ac:spMk id="28" creationId="{40E77465-2C46-D4F2-79F3-F652DFE56C65}"/>
          </ac:spMkLst>
        </pc:spChg>
        <pc:spChg chg="add mod ord">
          <ac:chgData name="Eames, Amanda" userId="f7f3befe-e2cc-44ed-bcc0-3ce3a162624c" providerId="ADAL" clId="{BC3C50E4-C28F-4749-816F-0FC97837431E}" dt="2023-04-15T00:27:22.625" v="3959" actId="14100"/>
          <ac:spMkLst>
            <pc:docMk/>
            <pc:sldMk cId="178098732" sldId="265"/>
            <ac:spMk id="29" creationId="{A22B5FF6-B66C-8611-8E7E-1E0C75B2096B}"/>
          </ac:spMkLst>
        </pc:spChg>
        <pc:picChg chg="add del mod">
          <ac:chgData name="Eames, Amanda" userId="f7f3befe-e2cc-44ed-bcc0-3ce3a162624c" providerId="ADAL" clId="{BC3C50E4-C28F-4749-816F-0FC97837431E}" dt="2023-04-14T22:29:55.363" v="2679" actId="478"/>
          <ac:picMkLst>
            <pc:docMk/>
            <pc:sldMk cId="178098732" sldId="265"/>
            <ac:picMk id="4" creationId="{A08F51D0-A504-D7B4-62D0-4AB162B4E51C}"/>
          </ac:picMkLst>
        </pc:picChg>
        <pc:picChg chg="add del mod">
          <ac:chgData name="Eames, Amanda" userId="f7f3befe-e2cc-44ed-bcc0-3ce3a162624c" providerId="ADAL" clId="{BC3C50E4-C28F-4749-816F-0FC97837431E}" dt="2023-04-14T22:28:46.796" v="2671" actId="478"/>
          <ac:picMkLst>
            <pc:docMk/>
            <pc:sldMk cId="178098732" sldId="265"/>
            <ac:picMk id="6" creationId="{02D2DC3A-AD00-561F-8CCF-03B4BAE7DC13}"/>
          </ac:picMkLst>
        </pc:picChg>
        <pc:picChg chg="del mod">
          <ac:chgData name="Eames, Amanda" userId="f7f3befe-e2cc-44ed-bcc0-3ce3a162624c" providerId="ADAL" clId="{BC3C50E4-C28F-4749-816F-0FC97837431E}" dt="2023-04-14T22:22:03.443" v="2628" actId="478"/>
          <ac:picMkLst>
            <pc:docMk/>
            <pc:sldMk cId="178098732" sldId="265"/>
            <ac:picMk id="9" creationId="{7AF5AEA0-4A95-C6FF-9591-0720FEC60985}"/>
          </ac:picMkLst>
        </pc:picChg>
        <pc:picChg chg="add mod">
          <ac:chgData name="Eames, Amanda" userId="f7f3befe-e2cc-44ed-bcc0-3ce3a162624c" providerId="ADAL" clId="{BC3C50E4-C28F-4749-816F-0FC97837431E}" dt="2023-04-15T00:26:23.135" v="3952" actId="14100"/>
          <ac:picMkLst>
            <pc:docMk/>
            <pc:sldMk cId="178098732" sldId="265"/>
            <ac:picMk id="10" creationId="{5E557FAF-43BA-DB84-767F-C1ACB553E930}"/>
          </ac:picMkLst>
        </pc:picChg>
        <pc:picChg chg="del">
          <ac:chgData name="Eames, Amanda" userId="f7f3befe-e2cc-44ed-bcc0-3ce3a162624c" providerId="ADAL" clId="{BC3C50E4-C28F-4749-816F-0FC97837431E}" dt="2023-04-14T22:35:04.155" v="2726" actId="478"/>
          <ac:picMkLst>
            <pc:docMk/>
            <pc:sldMk cId="178098732" sldId="265"/>
            <ac:picMk id="11" creationId="{BCFECD0D-957F-5F09-5529-8A372652AF86}"/>
          </ac:picMkLst>
        </pc:picChg>
        <pc:picChg chg="add del mod">
          <ac:chgData name="Eames, Amanda" userId="f7f3befe-e2cc-44ed-bcc0-3ce3a162624c" providerId="ADAL" clId="{BC3C50E4-C28F-4749-816F-0FC97837431E}" dt="2023-04-14T22:32:32.978" v="2700" actId="478"/>
          <ac:picMkLst>
            <pc:docMk/>
            <pc:sldMk cId="178098732" sldId="265"/>
            <ac:picMk id="13" creationId="{5453DC72-003E-8240-59C4-EE3B9D583C1A}"/>
          </ac:picMkLst>
        </pc:picChg>
        <pc:picChg chg="add del mod">
          <ac:chgData name="Eames, Amanda" userId="f7f3befe-e2cc-44ed-bcc0-3ce3a162624c" providerId="ADAL" clId="{BC3C50E4-C28F-4749-816F-0FC97837431E}" dt="2023-04-14T22:32:43.995" v="2702" actId="478"/>
          <ac:picMkLst>
            <pc:docMk/>
            <pc:sldMk cId="178098732" sldId="265"/>
            <ac:picMk id="16" creationId="{B8AAEB96-97CA-8FF9-A733-45B1C8E0CFE7}"/>
          </ac:picMkLst>
        </pc:picChg>
        <pc:picChg chg="add del mod">
          <ac:chgData name="Eames, Amanda" userId="f7f3befe-e2cc-44ed-bcc0-3ce3a162624c" providerId="ADAL" clId="{BC3C50E4-C28F-4749-816F-0FC97837431E}" dt="2023-04-14T22:33:25.339" v="2713" actId="478"/>
          <ac:picMkLst>
            <pc:docMk/>
            <pc:sldMk cId="178098732" sldId="265"/>
            <ac:picMk id="19" creationId="{6C0168E0-50D0-240A-EE6D-154C5536276C}"/>
          </ac:picMkLst>
        </pc:picChg>
        <pc:picChg chg="add del mod">
          <ac:chgData name="Eames, Amanda" userId="f7f3befe-e2cc-44ed-bcc0-3ce3a162624c" providerId="ADAL" clId="{BC3C50E4-C28F-4749-816F-0FC97837431E}" dt="2023-04-15T00:17:54.889" v="3806" actId="478"/>
          <ac:picMkLst>
            <pc:docMk/>
            <pc:sldMk cId="178098732" sldId="265"/>
            <ac:picMk id="23" creationId="{042B57A7-397D-7786-A036-3C5030BCAFEE}"/>
          </ac:picMkLst>
        </pc:picChg>
      </pc:sldChg>
      <pc:sldChg chg="addSp delSp modSp add mod setBg">
        <pc:chgData name="Eames, Amanda" userId="f7f3befe-e2cc-44ed-bcc0-3ce3a162624c" providerId="ADAL" clId="{BC3C50E4-C28F-4749-816F-0FC97837431E}" dt="2023-04-15T01:07:26.308" v="4964" actId="313"/>
        <pc:sldMkLst>
          <pc:docMk/>
          <pc:sldMk cId="3825302573" sldId="266"/>
        </pc:sldMkLst>
        <pc:spChg chg="mod">
          <ac:chgData name="Eames, Amanda" userId="f7f3befe-e2cc-44ed-bcc0-3ce3a162624c" providerId="ADAL" clId="{BC3C50E4-C28F-4749-816F-0FC97837431E}" dt="2023-04-14T23:15:08.788" v="2829" actId="1037"/>
          <ac:spMkLst>
            <pc:docMk/>
            <pc:sldMk cId="3825302573" sldId="266"/>
            <ac:spMk id="2" creationId="{E0E6174D-269A-793D-9219-6955800ACF34}"/>
          </ac:spMkLst>
        </pc:spChg>
        <pc:spChg chg="add mod">
          <ac:chgData name="Eames, Amanda" userId="f7f3befe-e2cc-44ed-bcc0-3ce3a162624c" providerId="ADAL" clId="{BC3C50E4-C28F-4749-816F-0FC97837431E}" dt="2023-04-15T01:07:26.308" v="4964" actId="313"/>
          <ac:spMkLst>
            <pc:docMk/>
            <pc:sldMk cId="3825302573" sldId="266"/>
            <ac:spMk id="3" creationId="{7E55D4E0-65F7-4362-DEAB-6D9EE8186D96}"/>
          </ac:spMkLst>
        </pc:spChg>
        <pc:spChg chg="mod">
          <ac:chgData name="Eames, Amanda" userId="f7f3befe-e2cc-44ed-bcc0-3ce3a162624c" providerId="ADAL" clId="{BC3C50E4-C28F-4749-816F-0FC97837431E}" dt="2023-04-14T23:16:23.146" v="2830" actId="14100"/>
          <ac:spMkLst>
            <pc:docMk/>
            <pc:sldMk cId="3825302573" sldId="266"/>
            <ac:spMk id="4" creationId="{C6E524EC-0447-68E4-5BFA-CB0CCE300822}"/>
          </ac:spMkLst>
        </pc:spChg>
        <pc:spChg chg="mod">
          <ac:chgData name="Eames, Amanda" userId="f7f3befe-e2cc-44ed-bcc0-3ce3a162624c" providerId="ADAL" clId="{BC3C50E4-C28F-4749-816F-0FC97837431E}" dt="2023-04-14T23:15:00.946" v="2825" actId="20577"/>
          <ac:spMkLst>
            <pc:docMk/>
            <pc:sldMk cId="3825302573" sldId="266"/>
            <ac:spMk id="7" creationId="{CA9ECBA6-E1A8-A998-024E-4AF178A56B9A}"/>
          </ac:spMkLst>
        </pc:spChg>
        <pc:picChg chg="del">
          <ac:chgData name="Eames, Amanda" userId="f7f3befe-e2cc-44ed-bcc0-3ce3a162624c" providerId="ADAL" clId="{BC3C50E4-C28F-4749-816F-0FC97837431E}" dt="2023-04-14T23:08:30.243" v="2758" actId="478"/>
          <ac:picMkLst>
            <pc:docMk/>
            <pc:sldMk cId="3825302573" sldId="266"/>
            <ac:picMk id="5" creationId="{A36575E9-921E-394F-BCA1-2B0C94C4A764}"/>
          </ac:picMkLst>
        </pc:picChg>
        <pc:picChg chg="del">
          <ac:chgData name="Eames, Amanda" userId="f7f3befe-e2cc-44ed-bcc0-3ce3a162624c" providerId="ADAL" clId="{BC3C50E4-C28F-4749-816F-0FC97837431E}" dt="2023-04-14T23:08:28.250" v="2757" actId="478"/>
          <ac:picMkLst>
            <pc:docMk/>
            <pc:sldMk cId="3825302573" sldId="266"/>
            <ac:picMk id="8" creationId="{99988CC5-1441-02D6-9FFA-8BCB5E33D3B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7CE7AA-CFB9-46A1-8E51-C930EABF9AE0}" type="datetimeFigureOut">
              <a:rPr lang="en-US" smtClean="0"/>
              <a:t>2023/04/15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77528-39FD-4633-B837-7310309150B9}" type="slidenum">
              <a:rPr lang="en-US" smtClean="0"/>
              <a:t>‹#›</a:t>
            </a:fld>
            <a:endParaRPr lang="en-US"/>
          </a:p>
        </p:txBody>
      </p:sp>
    </p:spTree>
    <p:extLst>
      <p:ext uri="{BB962C8B-B14F-4D97-AF65-F5344CB8AC3E}">
        <p14:creationId xmlns:p14="http://schemas.microsoft.com/office/powerpoint/2010/main" val="1565005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800" dirty="0">
                <a:solidFill>
                  <a:srgbClr val="000000"/>
                </a:solidFill>
                <a:effectLst/>
                <a:latin typeface="Cambria" panose="02040503050406030204" pitchFamily="18" charset="0"/>
                <a:ea typeface="Times New Roman" panose="02020603050405020304" pitchFamily="18" charset="0"/>
                <a:cs typeface="Helvetica" panose="020B0604020202020204" pitchFamily="34" charset="0"/>
              </a:rPr>
              <a:t>Why recommendation systems are important for a music platform</a:t>
            </a:r>
          </a:p>
          <a:p>
            <a:pPr marL="171450" indent="-171450">
              <a:buFont typeface="Arial" panose="020B0604020202020204" pitchFamily="34" charset="0"/>
              <a:buChar char="•"/>
            </a:pPr>
            <a:r>
              <a:rPr lang="en-US" sz="1800" dirty="0">
                <a:solidFill>
                  <a:srgbClr val="000000"/>
                </a:solidFill>
                <a:effectLst/>
                <a:latin typeface="Cambria" panose="02040503050406030204" pitchFamily="18" charset="0"/>
                <a:ea typeface="Times New Roman" panose="02020603050405020304" pitchFamily="18" charset="0"/>
                <a:cs typeface="Helvetica" panose="020B0604020202020204" pitchFamily="34" charset="0"/>
              </a:rPr>
              <a:t>In today's technology-driven society, consumers expect a tailored experience. </a:t>
            </a:r>
          </a:p>
          <a:p>
            <a:pPr marL="171450" indent="-171450">
              <a:buFont typeface="Arial" panose="020B0604020202020204" pitchFamily="34" charset="0"/>
              <a:buChar char="•"/>
            </a:pPr>
            <a:r>
              <a:rPr lang="en-US" sz="1800" dirty="0">
                <a:solidFill>
                  <a:srgbClr val="000000"/>
                </a:solidFill>
                <a:effectLst/>
                <a:latin typeface="Cambria" panose="02040503050406030204" pitchFamily="18" charset="0"/>
                <a:cs typeface="Helvetica" panose="020B0604020202020204" pitchFamily="34" charset="0"/>
              </a:rPr>
              <a:t>This helps them to find content, which is otherwise increasingly difficult because of the amount choice that’s available. </a:t>
            </a:r>
          </a:p>
          <a:p>
            <a:pPr marL="171450" indent="-171450">
              <a:buFont typeface="Arial" panose="020B0604020202020204" pitchFamily="34" charset="0"/>
              <a:buChar char="•"/>
            </a:pPr>
            <a:r>
              <a:rPr lang="en-US" sz="1800" dirty="0">
                <a:solidFill>
                  <a:srgbClr val="000000"/>
                </a:solidFill>
                <a:effectLst/>
                <a:latin typeface="Cambria" panose="02040503050406030204" pitchFamily="18" charset="0"/>
                <a:cs typeface="Helvetica" panose="020B0604020202020204" pitchFamily="34" charset="0"/>
              </a:rPr>
              <a:t>This is important for market share and </a:t>
            </a:r>
            <a:r>
              <a:rPr lang="en-US" sz="1800" dirty="0" err="1">
                <a:solidFill>
                  <a:srgbClr val="000000"/>
                </a:solidFill>
                <a:effectLst/>
                <a:latin typeface="Cambria" panose="02040503050406030204" pitchFamily="18" charset="0"/>
                <a:cs typeface="Helvetica" panose="020B0604020202020204" pitchFamily="34" charset="0"/>
              </a:rPr>
              <a:t>profitablity</a:t>
            </a:r>
            <a:endParaRPr lang="en-US" sz="1800" dirty="0">
              <a:solidFill>
                <a:srgbClr val="000000"/>
              </a:solidFill>
              <a:effectLst/>
              <a:latin typeface="Cambria" panose="02040503050406030204" pitchFamily="18" charset="0"/>
              <a:cs typeface="Helvetica" panose="020B0604020202020204" pitchFamily="34" charset="0"/>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4177528-39FD-4633-B837-7310309150B9}" type="slidenum">
              <a:rPr lang="en-US" smtClean="0"/>
              <a:t>2</a:t>
            </a:fld>
            <a:endParaRPr lang="en-US"/>
          </a:p>
        </p:txBody>
      </p:sp>
    </p:spTree>
    <p:extLst>
      <p:ext uri="{BB962C8B-B14F-4D97-AF65-F5344CB8AC3E}">
        <p14:creationId xmlns:p14="http://schemas.microsoft.com/office/powerpoint/2010/main" val="2244816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4177528-39FD-4633-B837-7310309150B9}" type="slidenum">
              <a:rPr lang="en-US" smtClean="0"/>
              <a:t>4</a:t>
            </a:fld>
            <a:endParaRPr lang="en-US"/>
          </a:p>
        </p:txBody>
      </p:sp>
    </p:spTree>
    <p:extLst>
      <p:ext uri="{BB962C8B-B14F-4D97-AF65-F5344CB8AC3E}">
        <p14:creationId xmlns:p14="http://schemas.microsoft.com/office/powerpoint/2010/main" val="2891323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2023/04/15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2023/04/15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svg"/><Relationship Id="rId2" Type="http://schemas.openxmlformats.org/officeDocument/2006/relationships/image" Target="../media/image11.jp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TextBox 3"/>
          <p:cNvSpPr txBox="1"/>
          <p:nvPr/>
        </p:nvSpPr>
        <p:spPr>
          <a:xfrm>
            <a:off x="8439151" y="7382180"/>
            <a:ext cx="8820150" cy="1132874"/>
          </a:xfrm>
          <a:prstGeom prst="rect">
            <a:avLst/>
          </a:prstGeom>
        </p:spPr>
        <p:txBody>
          <a:bodyPr wrap="square" lIns="0" tIns="0" rIns="0" bIns="0" rtlCol="0" anchor="t">
            <a:spAutoFit/>
          </a:bodyPr>
          <a:lstStyle/>
          <a:p>
            <a:pPr algn="r">
              <a:lnSpc>
                <a:spcPts val="9307"/>
              </a:lnSpc>
            </a:pPr>
            <a:r>
              <a:rPr lang="en-US" sz="7200" spc="124" dirty="0">
                <a:solidFill>
                  <a:srgbClr val="FFFFFF"/>
                </a:solidFill>
                <a:latin typeface="Open Sans Bold Bold"/>
              </a:rPr>
              <a:t>Recommendation</a:t>
            </a:r>
            <a:endParaRPr lang="en-US" sz="8863" spc="124" dirty="0">
              <a:solidFill>
                <a:srgbClr val="FFFFFF"/>
              </a:solidFill>
              <a:latin typeface="Open Sans Bold Bold"/>
            </a:endParaRPr>
          </a:p>
        </p:txBody>
      </p:sp>
      <p:sp>
        <p:nvSpPr>
          <p:cNvPr id="4" name="TextBox 4"/>
          <p:cNvSpPr txBox="1"/>
          <p:nvPr/>
        </p:nvSpPr>
        <p:spPr>
          <a:xfrm>
            <a:off x="8508869" y="6032222"/>
            <a:ext cx="8750431" cy="1235658"/>
          </a:xfrm>
          <a:prstGeom prst="rect">
            <a:avLst/>
          </a:prstGeom>
        </p:spPr>
        <p:txBody>
          <a:bodyPr lIns="0" tIns="0" rIns="0" bIns="0" rtlCol="0" anchor="t">
            <a:spAutoFit/>
          </a:bodyPr>
          <a:lstStyle/>
          <a:p>
            <a:pPr algn="r">
              <a:lnSpc>
                <a:spcPts val="9307"/>
              </a:lnSpc>
            </a:pPr>
            <a:r>
              <a:rPr lang="en-US" sz="8863" spc="124" dirty="0">
                <a:solidFill>
                  <a:srgbClr val="FFDE59"/>
                </a:solidFill>
                <a:latin typeface="Open Sans Bold Bold"/>
              </a:rPr>
              <a:t>  </a:t>
            </a:r>
            <a:r>
              <a:rPr lang="en-US" sz="7200" spc="124" dirty="0">
                <a:solidFill>
                  <a:srgbClr val="FFDE59"/>
                </a:solidFill>
                <a:latin typeface="Open Sans Bold Bold"/>
              </a:rPr>
              <a:t>Music</a:t>
            </a:r>
            <a:endParaRPr lang="en-US" sz="8863" spc="124" dirty="0">
              <a:solidFill>
                <a:srgbClr val="FFDE59"/>
              </a:solidFill>
              <a:latin typeface="Open Sans Bold Bold"/>
            </a:endParaRPr>
          </a:p>
        </p:txBody>
      </p:sp>
      <p:sp>
        <p:nvSpPr>
          <p:cNvPr id="5" name="TextBox 5"/>
          <p:cNvSpPr txBox="1"/>
          <p:nvPr/>
        </p:nvSpPr>
        <p:spPr>
          <a:xfrm>
            <a:off x="8508869" y="8885555"/>
            <a:ext cx="8750431" cy="372745"/>
          </a:xfrm>
          <a:prstGeom prst="rect">
            <a:avLst/>
          </a:prstGeom>
        </p:spPr>
        <p:txBody>
          <a:bodyPr lIns="0" tIns="0" rIns="0" bIns="0" rtlCol="0" anchor="t">
            <a:spAutoFit/>
          </a:bodyPr>
          <a:lstStyle/>
          <a:p>
            <a:pPr algn="r">
              <a:lnSpc>
                <a:spcPts val="3079"/>
              </a:lnSpc>
              <a:spcBef>
                <a:spcPct val="0"/>
              </a:spcBef>
            </a:pPr>
            <a:r>
              <a:rPr lang="en-US" sz="2199" spc="81" dirty="0">
                <a:solidFill>
                  <a:srgbClr val="FFFFFF"/>
                </a:solidFill>
                <a:latin typeface="Open Sans"/>
              </a:rPr>
              <a:t>Capstone Project Presentation by Amanda Eames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TextBox 3"/>
          <p:cNvSpPr txBox="1"/>
          <p:nvPr/>
        </p:nvSpPr>
        <p:spPr>
          <a:xfrm>
            <a:off x="914400" y="7581900"/>
            <a:ext cx="6781800" cy="1192634"/>
          </a:xfrm>
          <a:prstGeom prst="rect">
            <a:avLst/>
          </a:prstGeom>
        </p:spPr>
        <p:txBody>
          <a:bodyPr wrap="square" lIns="0" tIns="0" rIns="0" bIns="0" rtlCol="0" anchor="t">
            <a:spAutoFit/>
          </a:bodyPr>
          <a:lstStyle/>
          <a:p>
            <a:pPr algn="r">
              <a:lnSpc>
                <a:spcPts val="9307"/>
              </a:lnSpc>
            </a:pPr>
            <a:r>
              <a:rPr lang="en-US" sz="8800" spc="124" dirty="0">
                <a:solidFill>
                  <a:srgbClr val="FFFFFF"/>
                </a:solidFill>
                <a:latin typeface="Open Sans Bold Bold"/>
              </a:rPr>
              <a:t>Thank-you</a:t>
            </a:r>
            <a:endParaRPr lang="en-US" sz="8863" spc="124" dirty="0">
              <a:solidFill>
                <a:srgbClr val="FFFFFF"/>
              </a:solidFill>
              <a:latin typeface="Open Sans Bold Bold"/>
            </a:endParaRPr>
          </a:p>
        </p:txBody>
      </p:sp>
    </p:spTree>
    <p:extLst>
      <p:ext uri="{BB962C8B-B14F-4D97-AF65-F5344CB8AC3E}">
        <p14:creationId xmlns:p14="http://schemas.microsoft.com/office/powerpoint/2010/main" val="2562383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A55458-DB4A-5238-5675-E098669352B3}"/>
              </a:ext>
            </a:extLst>
          </p:cNvPr>
          <p:cNvSpPr/>
          <p:nvPr/>
        </p:nvSpPr>
        <p:spPr>
          <a:xfrm>
            <a:off x="0" y="0"/>
            <a:ext cx="5029200" cy="10287000"/>
          </a:xfrm>
          <a:prstGeom prst="rect">
            <a:avLst/>
          </a:prstGeom>
          <a:solidFill>
            <a:srgbClr val="004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DE59"/>
              </a:solidFill>
            </a:endParaRPr>
          </a:p>
        </p:txBody>
      </p:sp>
      <p:sp>
        <p:nvSpPr>
          <p:cNvPr id="3" name="TextBox 3">
            <a:extLst>
              <a:ext uri="{FF2B5EF4-FFF2-40B4-BE49-F238E27FC236}">
                <a16:creationId xmlns:a16="http://schemas.microsoft.com/office/drawing/2014/main" id="{051A70B7-A245-95D4-C479-95CBF00FF279}"/>
              </a:ext>
            </a:extLst>
          </p:cNvPr>
          <p:cNvSpPr txBox="1"/>
          <p:nvPr/>
        </p:nvSpPr>
        <p:spPr>
          <a:xfrm>
            <a:off x="990600" y="2628900"/>
            <a:ext cx="8820150" cy="1132874"/>
          </a:xfrm>
          <a:prstGeom prst="rect">
            <a:avLst/>
          </a:prstGeom>
        </p:spPr>
        <p:txBody>
          <a:bodyPr wrap="square" lIns="0" tIns="0" rIns="0" bIns="0" rtlCol="0" anchor="t">
            <a:spAutoFit/>
          </a:bodyPr>
          <a:lstStyle/>
          <a:p>
            <a:pPr>
              <a:lnSpc>
                <a:spcPts val="9307"/>
              </a:lnSpc>
            </a:pPr>
            <a:r>
              <a:rPr lang="en-US" sz="7200" spc="124" dirty="0">
                <a:solidFill>
                  <a:srgbClr val="FFFFFF"/>
                </a:solidFill>
                <a:latin typeface="Open Sans Bold Bold"/>
              </a:rPr>
              <a:t>Appendix</a:t>
            </a:r>
            <a:endParaRPr lang="en-US" sz="8863" spc="124" dirty="0">
              <a:solidFill>
                <a:srgbClr val="FFFFFF"/>
              </a:solidFill>
              <a:latin typeface="Open Sans Bold Bold"/>
            </a:endParaRPr>
          </a:p>
        </p:txBody>
      </p:sp>
    </p:spTree>
    <p:extLst>
      <p:ext uri="{BB962C8B-B14F-4D97-AF65-F5344CB8AC3E}">
        <p14:creationId xmlns:p14="http://schemas.microsoft.com/office/powerpoint/2010/main" val="1687392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D358BA-82BD-EADA-076A-6D563A1ED061}"/>
              </a:ext>
            </a:extLst>
          </p:cNvPr>
          <p:cNvSpPr/>
          <p:nvPr/>
        </p:nvSpPr>
        <p:spPr>
          <a:xfrm>
            <a:off x="0" y="0"/>
            <a:ext cx="6172200" cy="807720"/>
          </a:xfrm>
          <a:custGeom>
            <a:avLst/>
            <a:gdLst>
              <a:gd name="connsiteX0" fmla="*/ 0 w 6219371"/>
              <a:gd name="connsiteY0" fmla="*/ 0 h 1181100"/>
              <a:gd name="connsiteX1" fmla="*/ 6219371 w 6219371"/>
              <a:gd name="connsiteY1" fmla="*/ 0 h 1181100"/>
              <a:gd name="connsiteX2" fmla="*/ 6219371 w 6219371"/>
              <a:gd name="connsiteY2" fmla="*/ 1181100 h 1181100"/>
              <a:gd name="connsiteX3" fmla="*/ 0 w 6219371"/>
              <a:gd name="connsiteY3" fmla="*/ 1181100 h 1181100"/>
              <a:gd name="connsiteX4" fmla="*/ 0 w 6219371"/>
              <a:gd name="connsiteY4" fmla="*/ 0 h 1181100"/>
              <a:gd name="connsiteX0" fmla="*/ 0 w 6219371"/>
              <a:gd name="connsiteY0" fmla="*/ 0 h 1181100"/>
              <a:gd name="connsiteX1" fmla="*/ 6219371 w 6219371"/>
              <a:gd name="connsiteY1" fmla="*/ 0 h 1181100"/>
              <a:gd name="connsiteX2" fmla="*/ 5152571 w 6219371"/>
              <a:gd name="connsiteY2" fmla="*/ 1181100 h 1181100"/>
              <a:gd name="connsiteX3" fmla="*/ 0 w 6219371"/>
              <a:gd name="connsiteY3" fmla="*/ 1181100 h 1181100"/>
              <a:gd name="connsiteX4" fmla="*/ 0 w 6219371"/>
              <a:gd name="connsiteY4" fmla="*/ 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9371" h="1181100">
                <a:moveTo>
                  <a:pt x="0" y="0"/>
                </a:moveTo>
                <a:lnTo>
                  <a:pt x="6219371" y="0"/>
                </a:lnTo>
                <a:lnTo>
                  <a:pt x="5152571" y="1181100"/>
                </a:lnTo>
                <a:lnTo>
                  <a:pt x="0" y="1181100"/>
                </a:lnTo>
                <a:lnTo>
                  <a:pt x="0" y="0"/>
                </a:lnTo>
                <a:close/>
              </a:path>
            </a:pathLst>
          </a:cu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C1AFD9F-28ED-989A-EE9D-A2E465C86293}"/>
              </a:ext>
            </a:extLst>
          </p:cNvPr>
          <p:cNvSpPr txBox="1"/>
          <p:nvPr/>
        </p:nvSpPr>
        <p:spPr>
          <a:xfrm>
            <a:off x="533400" y="1253490"/>
            <a:ext cx="12801600" cy="584775"/>
          </a:xfrm>
          <a:prstGeom prst="rect">
            <a:avLst/>
          </a:prstGeom>
          <a:noFill/>
        </p:spPr>
        <p:txBody>
          <a:bodyPr wrap="square" rtlCol="0">
            <a:spAutoFit/>
          </a:bodyPr>
          <a:lstStyle/>
          <a:p>
            <a:r>
              <a:rPr lang="en-US" sz="3200" dirty="0">
                <a:latin typeface="Open Sans Bold Bold" panose="020B0604020202020204" charset="0"/>
                <a:ea typeface="Open Sans Bold Bold" panose="020B0604020202020204" charset="0"/>
                <a:cs typeface="Open Sans Bold Bold" panose="020B0604020202020204" charset="0"/>
              </a:rPr>
              <a:t>Sample Recommendation List</a:t>
            </a:r>
          </a:p>
        </p:txBody>
      </p:sp>
      <p:graphicFrame>
        <p:nvGraphicFramePr>
          <p:cNvPr id="4" name="Table 3">
            <a:extLst>
              <a:ext uri="{FF2B5EF4-FFF2-40B4-BE49-F238E27FC236}">
                <a16:creationId xmlns:a16="http://schemas.microsoft.com/office/drawing/2014/main" id="{E381C5F1-83E4-0B7E-0C22-598F20CBF388}"/>
              </a:ext>
            </a:extLst>
          </p:cNvPr>
          <p:cNvGraphicFramePr>
            <a:graphicFrameLocks noGrp="1"/>
          </p:cNvGraphicFramePr>
          <p:nvPr>
            <p:extLst>
              <p:ext uri="{D42A27DB-BD31-4B8C-83A1-F6EECF244321}">
                <p14:modId xmlns:p14="http://schemas.microsoft.com/office/powerpoint/2010/main" val="113696803"/>
              </p:ext>
            </p:extLst>
          </p:nvPr>
        </p:nvGraphicFramePr>
        <p:xfrm>
          <a:off x="647700" y="2201584"/>
          <a:ext cx="16992600" cy="7296507"/>
        </p:xfrm>
        <a:graphic>
          <a:graphicData uri="http://schemas.openxmlformats.org/drawingml/2006/table">
            <a:tbl>
              <a:tblPr firstRow="1" firstCol="1" bandRow="1">
                <a:tableStyleId>{2D5ABB26-0587-4C30-8999-92F81FD0307C}</a:tableStyleId>
              </a:tblPr>
              <a:tblGrid>
                <a:gridCol w="1377483">
                  <a:extLst>
                    <a:ext uri="{9D8B030D-6E8A-4147-A177-3AD203B41FA5}">
                      <a16:colId xmlns:a16="http://schemas.microsoft.com/office/drawing/2014/main" val="3176626717"/>
                    </a:ext>
                  </a:extLst>
                </a:gridCol>
                <a:gridCol w="2766224">
                  <a:extLst>
                    <a:ext uri="{9D8B030D-6E8A-4147-A177-3AD203B41FA5}">
                      <a16:colId xmlns:a16="http://schemas.microsoft.com/office/drawing/2014/main" val="1397562019"/>
                    </a:ext>
                  </a:extLst>
                </a:gridCol>
                <a:gridCol w="2806409">
                  <a:extLst>
                    <a:ext uri="{9D8B030D-6E8A-4147-A177-3AD203B41FA5}">
                      <a16:colId xmlns:a16="http://schemas.microsoft.com/office/drawing/2014/main" val="1022624023"/>
                    </a:ext>
                  </a:extLst>
                </a:gridCol>
                <a:gridCol w="1457856">
                  <a:extLst>
                    <a:ext uri="{9D8B030D-6E8A-4147-A177-3AD203B41FA5}">
                      <a16:colId xmlns:a16="http://schemas.microsoft.com/office/drawing/2014/main" val="2576072038"/>
                    </a:ext>
                  </a:extLst>
                </a:gridCol>
                <a:gridCol w="2320994">
                  <a:extLst>
                    <a:ext uri="{9D8B030D-6E8A-4147-A177-3AD203B41FA5}">
                      <a16:colId xmlns:a16="http://schemas.microsoft.com/office/drawing/2014/main" val="3511460879"/>
                    </a:ext>
                  </a:extLst>
                </a:gridCol>
                <a:gridCol w="2364392">
                  <a:extLst>
                    <a:ext uri="{9D8B030D-6E8A-4147-A177-3AD203B41FA5}">
                      <a16:colId xmlns:a16="http://schemas.microsoft.com/office/drawing/2014/main" val="1410195617"/>
                    </a:ext>
                  </a:extLst>
                </a:gridCol>
                <a:gridCol w="2739799">
                  <a:extLst>
                    <a:ext uri="{9D8B030D-6E8A-4147-A177-3AD203B41FA5}">
                      <a16:colId xmlns:a16="http://schemas.microsoft.com/office/drawing/2014/main" val="975696077"/>
                    </a:ext>
                  </a:extLst>
                </a:gridCol>
                <a:gridCol w="1159443">
                  <a:extLst>
                    <a:ext uri="{9D8B030D-6E8A-4147-A177-3AD203B41FA5}">
                      <a16:colId xmlns:a16="http://schemas.microsoft.com/office/drawing/2014/main" val="850423259"/>
                    </a:ext>
                  </a:extLst>
                </a:gridCol>
              </a:tblGrid>
              <a:tr h="198716">
                <a:tc>
                  <a:txBody>
                    <a:bodyPr/>
                    <a:lstStyle/>
                    <a:p>
                      <a:pPr marL="0" marR="0" indent="0" algn="l">
                        <a:lnSpc>
                          <a:spcPct val="132000"/>
                        </a:lnSpc>
                        <a:spcBef>
                          <a:spcPts val="0"/>
                        </a:spcBef>
                        <a:spcAft>
                          <a:spcPts val="0"/>
                        </a:spcAft>
                      </a:pPr>
                      <a:r>
                        <a:rPr lang="en-US" sz="1600" b="1" dirty="0" err="1">
                          <a:solidFill>
                            <a:schemeClr val="bg1"/>
                          </a:solidFill>
                          <a:effectLst/>
                          <a:latin typeface="Open Sans" panose="020B0606030504020204" pitchFamily="34" charset="0"/>
                          <a:ea typeface="Open Sans" panose="020B0606030504020204" pitchFamily="34" charset="0"/>
                          <a:cs typeface="Open Sans" panose="020B0606030504020204" pitchFamily="34" charset="0"/>
                        </a:rPr>
                        <a:t>user_id</a:t>
                      </a:r>
                      <a:endPar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6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interactions</a:t>
                      </a:r>
                      <a:endPar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6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methodology</a:t>
                      </a:r>
                      <a:endParaRPr lang="en-US" sz="18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600" b="1" dirty="0" err="1">
                          <a:solidFill>
                            <a:schemeClr val="bg1"/>
                          </a:solidFill>
                          <a:effectLst/>
                          <a:latin typeface="Open Sans" panose="020B0606030504020204" pitchFamily="34" charset="0"/>
                          <a:ea typeface="Open Sans" panose="020B0606030504020204" pitchFamily="34" charset="0"/>
                          <a:cs typeface="Open Sans" panose="020B0606030504020204" pitchFamily="34" charset="0"/>
                        </a:rPr>
                        <a:t>song_id</a:t>
                      </a:r>
                      <a:endPar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6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title</a:t>
                      </a:r>
                      <a:endParaRPr lang="en-US" sz="18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6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release</a:t>
                      </a:r>
                      <a:endParaRPr lang="en-US" sz="18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6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artist_name</a:t>
                      </a:r>
                      <a:endParaRPr lang="en-US" sz="18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6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year</a:t>
                      </a:r>
                      <a:endPar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extLst>
                  <a:ext uri="{0D108BD9-81ED-4DB2-BD59-A6C34878D82A}">
                    <a16:rowId xmlns:a16="http://schemas.microsoft.com/office/drawing/2014/main" val="4147406083"/>
                  </a:ext>
                </a:extLst>
              </a:tr>
              <a:tr h="822397">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6958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user has over 90 interactions and songs have over 120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optimized user-user similarity</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4954</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dirty="0">
                          <a:effectLst/>
                          <a:latin typeface="Open Sans" panose="020B0606030504020204" pitchFamily="34" charset="0"/>
                          <a:ea typeface="Open Sans" panose="020B0606030504020204" pitchFamily="34" charset="0"/>
                          <a:cs typeface="Open Sans" panose="020B0606030504020204" pitchFamily="34" charset="0"/>
                        </a:rPr>
                        <a:t>The Maestro</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Check Your Head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Beastie Boys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dirty="0">
                          <a:effectLst/>
                          <a:latin typeface="Open Sans" panose="020B0606030504020204" pitchFamily="34" charset="0"/>
                          <a:ea typeface="Open Sans" panose="020B0606030504020204" pitchFamily="34" charset="0"/>
                          <a:cs typeface="Open Sans" panose="020B0606030504020204" pitchFamily="34" charset="0"/>
                        </a:rPr>
                        <a:t>1992</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648335329"/>
                  </a:ext>
                </a:extLst>
              </a:tr>
              <a:tr h="822397">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6958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dirty="0">
                          <a:effectLst/>
                          <a:latin typeface="Open Sans" panose="020B0606030504020204" pitchFamily="34" charset="0"/>
                          <a:ea typeface="Open Sans" panose="020B0606030504020204" pitchFamily="34" charset="0"/>
                          <a:cs typeface="Open Sans" panose="020B0606030504020204" pitchFamily="34" charset="0"/>
                        </a:rPr>
                        <a:t>user has over 90 interactions and songs have over 120 interactions</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optimized user-user similarity</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5943</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You've Got The Love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Lungs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Florence + The Machine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2009</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4294925318"/>
                  </a:ext>
                </a:extLst>
              </a:tr>
              <a:tr h="822397">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6958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user has over 90 interactions and songs have over 120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optimized user-user similarity</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317</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Undo</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Vespertine Live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Björk</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2001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847811046"/>
                  </a:ext>
                </a:extLst>
              </a:tr>
              <a:tr h="822397">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6958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user has over 90 interactions and songs have over 120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optimized user-user similarity</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5531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Secrets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Waking Up</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OneRepublic</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2009</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300487078"/>
                  </a:ext>
                </a:extLst>
              </a:tr>
              <a:tr h="822397">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6958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user has over 90 interactions and songs have over 120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optimized user-user similarity</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8635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Una Confusion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All Access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LU</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2006</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880219903"/>
                  </a:ext>
                </a:extLst>
              </a:tr>
              <a:tr h="539965">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54961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user has less than 90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top 5 average rating with at least 200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352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Dog Days Are Over (Radio Edit)</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Now That's What I Call Music! 75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Florence + The Machine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0</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736602737"/>
                  </a:ext>
                </a:extLst>
              </a:tr>
              <a:tr h="539965">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54961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user has less than 90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top 5 average rating with at least 200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2220</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Sehr kosmisch</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Musik von Harmonia</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Harmonia</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0</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825497509"/>
                  </a:ext>
                </a:extLst>
              </a:tr>
              <a:tr h="603550">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54961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user has less than 90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top 5 average rating with at least 200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5531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Secrets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Waking Up</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OneRepublic</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2009</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77705161"/>
                  </a:ext>
                </a:extLst>
              </a:tr>
              <a:tr h="603550">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54961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user has less than 90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top 5 average rating with at least 200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1664</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Horn Concerto No. 4 in E flat K495: II. Romanc...</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Mozart - Eine kleine Nachtmusik</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Barry Tuckwell/Academy of St Martin-in-the-Fie...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0</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690458673"/>
                  </a:ext>
                </a:extLst>
              </a:tr>
              <a:tr h="603550">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54961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user has less than 90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top 5 average rating with at least 200 interactions</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614</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You're The One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dirty="0">
                          <a:effectLst/>
                          <a:latin typeface="Open Sans" panose="020B0606030504020204" pitchFamily="34" charset="0"/>
                          <a:ea typeface="Open Sans" panose="020B0606030504020204" pitchFamily="34" charset="0"/>
                          <a:cs typeface="Open Sans" panose="020B0606030504020204" pitchFamily="34" charset="0"/>
                        </a:rPr>
                        <a:t>If There Was A Way</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a:effectLst/>
                          <a:latin typeface="Open Sans" panose="020B0606030504020204" pitchFamily="34" charset="0"/>
                          <a:ea typeface="Open Sans" panose="020B0606030504020204" pitchFamily="34" charset="0"/>
                          <a:cs typeface="Open Sans" panose="020B0606030504020204" pitchFamily="34" charset="0"/>
                        </a:rPr>
                        <a:t>Dwight Yoakam</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400" dirty="0">
                          <a:effectLst/>
                          <a:latin typeface="Open Sans" panose="020B0606030504020204" pitchFamily="34" charset="0"/>
                          <a:ea typeface="Open Sans" panose="020B0606030504020204" pitchFamily="34" charset="0"/>
                          <a:cs typeface="Open Sans" panose="020B0606030504020204" pitchFamily="34" charset="0"/>
                        </a:rPr>
                        <a:t>1990</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1768" marR="41768"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131946003"/>
                  </a:ext>
                </a:extLst>
              </a:tr>
            </a:tbl>
          </a:graphicData>
        </a:graphic>
      </p:graphicFrame>
    </p:spTree>
    <p:extLst>
      <p:ext uri="{BB962C8B-B14F-4D97-AF65-F5344CB8AC3E}">
        <p14:creationId xmlns:p14="http://schemas.microsoft.com/office/powerpoint/2010/main" val="794099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D358BA-82BD-EADA-076A-6D563A1ED061}"/>
              </a:ext>
            </a:extLst>
          </p:cNvPr>
          <p:cNvSpPr/>
          <p:nvPr/>
        </p:nvSpPr>
        <p:spPr>
          <a:xfrm>
            <a:off x="0" y="0"/>
            <a:ext cx="6172200" cy="807720"/>
          </a:xfrm>
          <a:custGeom>
            <a:avLst/>
            <a:gdLst>
              <a:gd name="connsiteX0" fmla="*/ 0 w 6219371"/>
              <a:gd name="connsiteY0" fmla="*/ 0 h 1181100"/>
              <a:gd name="connsiteX1" fmla="*/ 6219371 w 6219371"/>
              <a:gd name="connsiteY1" fmla="*/ 0 h 1181100"/>
              <a:gd name="connsiteX2" fmla="*/ 6219371 w 6219371"/>
              <a:gd name="connsiteY2" fmla="*/ 1181100 h 1181100"/>
              <a:gd name="connsiteX3" fmla="*/ 0 w 6219371"/>
              <a:gd name="connsiteY3" fmla="*/ 1181100 h 1181100"/>
              <a:gd name="connsiteX4" fmla="*/ 0 w 6219371"/>
              <a:gd name="connsiteY4" fmla="*/ 0 h 1181100"/>
              <a:gd name="connsiteX0" fmla="*/ 0 w 6219371"/>
              <a:gd name="connsiteY0" fmla="*/ 0 h 1181100"/>
              <a:gd name="connsiteX1" fmla="*/ 6219371 w 6219371"/>
              <a:gd name="connsiteY1" fmla="*/ 0 h 1181100"/>
              <a:gd name="connsiteX2" fmla="*/ 5152571 w 6219371"/>
              <a:gd name="connsiteY2" fmla="*/ 1181100 h 1181100"/>
              <a:gd name="connsiteX3" fmla="*/ 0 w 6219371"/>
              <a:gd name="connsiteY3" fmla="*/ 1181100 h 1181100"/>
              <a:gd name="connsiteX4" fmla="*/ 0 w 6219371"/>
              <a:gd name="connsiteY4" fmla="*/ 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9371" h="1181100">
                <a:moveTo>
                  <a:pt x="0" y="0"/>
                </a:moveTo>
                <a:lnTo>
                  <a:pt x="6219371" y="0"/>
                </a:lnTo>
                <a:lnTo>
                  <a:pt x="5152571" y="1181100"/>
                </a:lnTo>
                <a:lnTo>
                  <a:pt x="0" y="1181100"/>
                </a:lnTo>
                <a:lnTo>
                  <a:pt x="0" y="0"/>
                </a:lnTo>
                <a:close/>
              </a:path>
            </a:pathLst>
          </a:cu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C1AFD9F-28ED-989A-EE9D-A2E465C86293}"/>
              </a:ext>
            </a:extLst>
          </p:cNvPr>
          <p:cNvSpPr txBox="1"/>
          <p:nvPr/>
        </p:nvSpPr>
        <p:spPr>
          <a:xfrm>
            <a:off x="533400" y="1253490"/>
            <a:ext cx="12801600" cy="584775"/>
          </a:xfrm>
          <a:prstGeom prst="rect">
            <a:avLst/>
          </a:prstGeom>
          <a:noFill/>
        </p:spPr>
        <p:txBody>
          <a:bodyPr wrap="square" rtlCol="0">
            <a:spAutoFit/>
          </a:bodyPr>
          <a:lstStyle/>
          <a:p>
            <a:r>
              <a:rPr lang="en-US" sz="3200" dirty="0">
                <a:latin typeface="Open Sans Bold Bold" panose="020B0604020202020204" charset="0"/>
                <a:ea typeface="Open Sans Bold Bold" panose="020B0604020202020204" charset="0"/>
                <a:cs typeface="Open Sans Bold Bold" panose="020B0604020202020204" charset="0"/>
              </a:rPr>
              <a:t>Model Performance Metrics</a:t>
            </a:r>
          </a:p>
        </p:txBody>
      </p:sp>
      <p:graphicFrame>
        <p:nvGraphicFramePr>
          <p:cNvPr id="5" name="Table 4">
            <a:extLst>
              <a:ext uri="{FF2B5EF4-FFF2-40B4-BE49-F238E27FC236}">
                <a16:creationId xmlns:a16="http://schemas.microsoft.com/office/drawing/2014/main" id="{A7AB396B-294A-8C52-6E21-E9B0ED4C1DFA}"/>
              </a:ext>
            </a:extLst>
          </p:cNvPr>
          <p:cNvGraphicFramePr>
            <a:graphicFrameLocks noGrp="1"/>
          </p:cNvGraphicFramePr>
          <p:nvPr>
            <p:extLst>
              <p:ext uri="{D42A27DB-BD31-4B8C-83A1-F6EECF244321}">
                <p14:modId xmlns:p14="http://schemas.microsoft.com/office/powerpoint/2010/main" val="3979454710"/>
              </p:ext>
            </p:extLst>
          </p:nvPr>
        </p:nvGraphicFramePr>
        <p:xfrm>
          <a:off x="609600" y="2095500"/>
          <a:ext cx="10668000" cy="5951610"/>
        </p:xfrm>
        <a:graphic>
          <a:graphicData uri="http://schemas.openxmlformats.org/drawingml/2006/table">
            <a:tbl>
              <a:tblPr firstRow="1" firstCol="1" bandRow="1">
                <a:tableStyleId>{2D5ABB26-0587-4C30-8999-92F81FD0307C}</a:tableStyleId>
              </a:tblPr>
              <a:tblGrid>
                <a:gridCol w="3490796">
                  <a:extLst>
                    <a:ext uri="{9D8B030D-6E8A-4147-A177-3AD203B41FA5}">
                      <a16:colId xmlns:a16="http://schemas.microsoft.com/office/drawing/2014/main" val="1606611217"/>
                    </a:ext>
                  </a:extLst>
                </a:gridCol>
                <a:gridCol w="3703667">
                  <a:extLst>
                    <a:ext uri="{9D8B030D-6E8A-4147-A177-3AD203B41FA5}">
                      <a16:colId xmlns:a16="http://schemas.microsoft.com/office/drawing/2014/main" val="3164122708"/>
                    </a:ext>
                  </a:extLst>
                </a:gridCol>
                <a:gridCol w="3473537">
                  <a:extLst>
                    <a:ext uri="{9D8B030D-6E8A-4147-A177-3AD203B41FA5}">
                      <a16:colId xmlns:a16="http://schemas.microsoft.com/office/drawing/2014/main" val="2100269503"/>
                    </a:ext>
                  </a:extLst>
                </a:gridCol>
              </a:tblGrid>
              <a:tr h="310096">
                <a:tc>
                  <a:txBody>
                    <a:bodyPr/>
                    <a:lstStyle/>
                    <a:p>
                      <a:pPr marL="0" marR="0" indent="0" algn="l">
                        <a:lnSpc>
                          <a:spcPct val="132000"/>
                        </a:lnSpc>
                        <a:spcBef>
                          <a:spcPts val="0"/>
                        </a:spcBef>
                        <a:spcAft>
                          <a:spcPts val="0"/>
                        </a:spcAft>
                      </a:pPr>
                      <a:r>
                        <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Model</a:t>
                      </a: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8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Measure</a:t>
                      </a: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Result</a:t>
                      </a: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extLst>
                  <a:ext uri="{0D108BD9-81ED-4DB2-BD59-A6C34878D82A}">
                    <a16:rowId xmlns:a16="http://schemas.microsoft.com/office/drawing/2014/main" val="3775342810"/>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sim_user_user_optimized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dirty="0">
                          <a:effectLst/>
                          <a:latin typeface="Open Sans" panose="020B0606030504020204" pitchFamily="34" charset="0"/>
                          <a:ea typeface="Open Sans" panose="020B0606030504020204" pitchFamily="34" charset="0"/>
                          <a:cs typeface="Open Sans" panose="020B0606030504020204" pitchFamily="34" charset="0"/>
                        </a:rPr>
                        <a:t>RMSE</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1.0521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157354882"/>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sim_user_user_optimized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Precision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0.413</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278398971"/>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sim_user_user_optimized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Recall</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dirty="0">
                          <a:effectLst/>
                          <a:latin typeface="Open Sans" panose="020B0606030504020204" pitchFamily="34" charset="0"/>
                          <a:ea typeface="Open Sans" panose="020B0606030504020204" pitchFamily="34" charset="0"/>
                          <a:cs typeface="Open Sans" panose="020B0606030504020204" pitchFamily="34" charset="0"/>
                        </a:rPr>
                        <a:t>0.721</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57073446"/>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sim_user_user_optimized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F_1 score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0.525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141137202"/>
                  </a:ext>
                </a:extLst>
              </a:tr>
              <a:tr h="292728">
                <a:tc>
                  <a:txBody>
                    <a:bodyPr/>
                    <a:lstStyle/>
                    <a:p>
                      <a:pPr marL="0" marR="0" indent="0" algn="l">
                        <a:lnSpc>
                          <a:spcPct val="132000"/>
                        </a:lnSpc>
                        <a:spcBef>
                          <a:spcPts val="0"/>
                        </a:spcBef>
                        <a:spcAft>
                          <a:spcPts val="0"/>
                        </a:spcAft>
                      </a:pPr>
                      <a:r>
                        <a:rPr lang="en-US" sz="1800" dirty="0">
                          <a:effectLst/>
                          <a:latin typeface="Open Sans" panose="020B0606030504020204" pitchFamily="34" charset="0"/>
                          <a:ea typeface="Open Sans" panose="020B0606030504020204" pitchFamily="34" charset="0"/>
                          <a:cs typeface="Open Sans" panose="020B0606030504020204" pitchFamily="34" charset="0"/>
                        </a:rPr>
                        <a:t>sim_item_item_optimized</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RMSE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1.0328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641209123"/>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sim_item_item_optimized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Precision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0.408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92102305"/>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sim_item_item_optimized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Precision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0.408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548133060"/>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sim_item_item_optimized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dirty="0">
                          <a:effectLst/>
                          <a:latin typeface="Open Sans" panose="020B0606030504020204" pitchFamily="34" charset="0"/>
                          <a:ea typeface="Open Sans" panose="020B0606030504020204" pitchFamily="34" charset="0"/>
                          <a:cs typeface="Open Sans" panose="020B0606030504020204" pitchFamily="34" charset="0"/>
                        </a:rPr>
                        <a:t>Recall</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0.665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540115714"/>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sim_item_item_optimized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F_1 score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0.506</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4224213346"/>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svd_optimized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RMSE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1.0141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296697220"/>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svd_optimized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Precision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0.415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475306968"/>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svd_optimized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Recall</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0.635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669691716"/>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svd_optimized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F_1 score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0.502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451085136"/>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coclustering_optimized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RMSE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1.0487</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533524970"/>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coclustering_optimized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Precision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dirty="0">
                          <a:effectLst/>
                          <a:latin typeface="Open Sans" panose="020B0606030504020204" pitchFamily="34" charset="0"/>
                          <a:ea typeface="Open Sans" panose="020B0606030504020204" pitchFamily="34" charset="0"/>
                          <a:cs typeface="Open Sans" panose="020B0606030504020204" pitchFamily="34" charset="0"/>
                        </a:rPr>
                        <a:t>0.397</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531405969"/>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coclustering_optimized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Recall</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0.582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628184013"/>
                  </a:ext>
                </a:extLst>
              </a:tr>
              <a:tr h="292728">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coclustering_optimized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latin typeface="Open Sans" panose="020B0606030504020204" pitchFamily="34" charset="0"/>
                          <a:ea typeface="Open Sans" panose="020B0606030504020204" pitchFamily="34" charset="0"/>
                          <a:cs typeface="Open Sans" panose="020B0606030504020204" pitchFamily="34" charset="0"/>
                        </a:rPr>
                        <a:t>F_1 score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dirty="0">
                          <a:effectLst/>
                          <a:latin typeface="Open Sans" panose="020B0606030504020204" pitchFamily="34" charset="0"/>
                          <a:ea typeface="Open Sans" panose="020B0606030504020204" pitchFamily="34" charset="0"/>
                          <a:cs typeface="Open Sans" panose="020B0606030504020204" pitchFamily="34" charset="0"/>
                        </a:rPr>
                        <a:t>0.472</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062662114"/>
                  </a:ext>
                </a:extLst>
              </a:tr>
            </a:tbl>
          </a:graphicData>
        </a:graphic>
      </p:graphicFrame>
    </p:spTree>
    <p:extLst>
      <p:ext uri="{BB962C8B-B14F-4D97-AF65-F5344CB8AC3E}">
        <p14:creationId xmlns:p14="http://schemas.microsoft.com/office/powerpoint/2010/main" val="3904771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D358BA-82BD-EADA-076A-6D563A1ED061}"/>
              </a:ext>
            </a:extLst>
          </p:cNvPr>
          <p:cNvSpPr/>
          <p:nvPr/>
        </p:nvSpPr>
        <p:spPr>
          <a:xfrm>
            <a:off x="0" y="0"/>
            <a:ext cx="6172200" cy="807720"/>
          </a:xfrm>
          <a:custGeom>
            <a:avLst/>
            <a:gdLst>
              <a:gd name="connsiteX0" fmla="*/ 0 w 6219371"/>
              <a:gd name="connsiteY0" fmla="*/ 0 h 1181100"/>
              <a:gd name="connsiteX1" fmla="*/ 6219371 w 6219371"/>
              <a:gd name="connsiteY1" fmla="*/ 0 h 1181100"/>
              <a:gd name="connsiteX2" fmla="*/ 6219371 w 6219371"/>
              <a:gd name="connsiteY2" fmla="*/ 1181100 h 1181100"/>
              <a:gd name="connsiteX3" fmla="*/ 0 w 6219371"/>
              <a:gd name="connsiteY3" fmla="*/ 1181100 h 1181100"/>
              <a:gd name="connsiteX4" fmla="*/ 0 w 6219371"/>
              <a:gd name="connsiteY4" fmla="*/ 0 h 1181100"/>
              <a:gd name="connsiteX0" fmla="*/ 0 w 6219371"/>
              <a:gd name="connsiteY0" fmla="*/ 0 h 1181100"/>
              <a:gd name="connsiteX1" fmla="*/ 6219371 w 6219371"/>
              <a:gd name="connsiteY1" fmla="*/ 0 h 1181100"/>
              <a:gd name="connsiteX2" fmla="*/ 5152571 w 6219371"/>
              <a:gd name="connsiteY2" fmla="*/ 1181100 h 1181100"/>
              <a:gd name="connsiteX3" fmla="*/ 0 w 6219371"/>
              <a:gd name="connsiteY3" fmla="*/ 1181100 h 1181100"/>
              <a:gd name="connsiteX4" fmla="*/ 0 w 6219371"/>
              <a:gd name="connsiteY4" fmla="*/ 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9371" h="1181100">
                <a:moveTo>
                  <a:pt x="0" y="0"/>
                </a:moveTo>
                <a:lnTo>
                  <a:pt x="6219371" y="0"/>
                </a:lnTo>
                <a:lnTo>
                  <a:pt x="5152571" y="1181100"/>
                </a:lnTo>
                <a:lnTo>
                  <a:pt x="0" y="1181100"/>
                </a:lnTo>
                <a:lnTo>
                  <a:pt x="0" y="0"/>
                </a:lnTo>
                <a:close/>
              </a:path>
            </a:pathLst>
          </a:cu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C1AFD9F-28ED-989A-EE9D-A2E465C86293}"/>
              </a:ext>
            </a:extLst>
          </p:cNvPr>
          <p:cNvSpPr txBox="1"/>
          <p:nvPr/>
        </p:nvSpPr>
        <p:spPr>
          <a:xfrm>
            <a:off x="533400" y="1253490"/>
            <a:ext cx="12801600" cy="584775"/>
          </a:xfrm>
          <a:prstGeom prst="rect">
            <a:avLst/>
          </a:prstGeom>
          <a:noFill/>
        </p:spPr>
        <p:txBody>
          <a:bodyPr wrap="square" rtlCol="0">
            <a:spAutoFit/>
          </a:bodyPr>
          <a:lstStyle/>
          <a:p>
            <a:r>
              <a:rPr lang="en-US" sz="3200" dirty="0">
                <a:latin typeface="Open Sans Bold Bold" panose="020B0604020202020204" charset="0"/>
                <a:ea typeface="Open Sans Bold Bold" panose="020B0604020202020204" charset="0"/>
                <a:cs typeface="Open Sans Bold Bold" panose="020B0604020202020204" charset="0"/>
              </a:rPr>
              <a:t>Model Performance Metrics</a:t>
            </a:r>
          </a:p>
        </p:txBody>
      </p:sp>
      <p:graphicFrame>
        <p:nvGraphicFramePr>
          <p:cNvPr id="4" name="Table 3">
            <a:extLst>
              <a:ext uri="{FF2B5EF4-FFF2-40B4-BE49-F238E27FC236}">
                <a16:creationId xmlns:a16="http://schemas.microsoft.com/office/drawing/2014/main" id="{E706659A-C731-1B11-FFC8-AF3FE58E5C6E}"/>
              </a:ext>
            </a:extLst>
          </p:cNvPr>
          <p:cNvGraphicFramePr>
            <a:graphicFrameLocks noGrp="1"/>
          </p:cNvGraphicFramePr>
          <p:nvPr>
            <p:extLst>
              <p:ext uri="{D42A27DB-BD31-4B8C-83A1-F6EECF244321}">
                <p14:modId xmlns:p14="http://schemas.microsoft.com/office/powerpoint/2010/main" val="2261509876"/>
              </p:ext>
            </p:extLst>
          </p:nvPr>
        </p:nvGraphicFramePr>
        <p:xfrm>
          <a:off x="609600" y="2095500"/>
          <a:ext cx="10798809" cy="5638237"/>
        </p:xfrm>
        <a:graphic>
          <a:graphicData uri="http://schemas.openxmlformats.org/drawingml/2006/table">
            <a:tbl>
              <a:tblPr firstRow="1" firstCol="1" bandRow="1">
                <a:tableStyleId>{2D5ABB26-0587-4C30-8999-92F81FD0307C}</a:tableStyleId>
              </a:tblPr>
              <a:tblGrid>
                <a:gridCol w="1164622">
                  <a:extLst>
                    <a:ext uri="{9D8B030D-6E8A-4147-A177-3AD203B41FA5}">
                      <a16:colId xmlns:a16="http://schemas.microsoft.com/office/drawing/2014/main" val="3804316092"/>
                    </a:ext>
                  </a:extLst>
                </a:gridCol>
                <a:gridCol w="1775255">
                  <a:extLst>
                    <a:ext uri="{9D8B030D-6E8A-4147-A177-3AD203B41FA5}">
                      <a16:colId xmlns:a16="http://schemas.microsoft.com/office/drawing/2014/main" val="2141628550"/>
                    </a:ext>
                  </a:extLst>
                </a:gridCol>
                <a:gridCol w="1540745">
                  <a:extLst>
                    <a:ext uri="{9D8B030D-6E8A-4147-A177-3AD203B41FA5}">
                      <a16:colId xmlns:a16="http://schemas.microsoft.com/office/drawing/2014/main" val="1308061325"/>
                    </a:ext>
                  </a:extLst>
                </a:gridCol>
                <a:gridCol w="2707633">
                  <a:extLst>
                    <a:ext uri="{9D8B030D-6E8A-4147-A177-3AD203B41FA5}">
                      <a16:colId xmlns:a16="http://schemas.microsoft.com/office/drawing/2014/main" val="1186099218"/>
                    </a:ext>
                  </a:extLst>
                </a:gridCol>
                <a:gridCol w="2084537">
                  <a:extLst>
                    <a:ext uri="{9D8B030D-6E8A-4147-A177-3AD203B41FA5}">
                      <a16:colId xmlns:a16="http://schemas.microsoft.com/office/drawing/2014/main" val="2659148852"/>
                    </a:ext>
                  </a:extLst>
                </a:gridCol>
                <a:gridCol w="1526017">
                  <a:extLst>
                    <a:ext uri="{9D8B030D-6E8A-4147-A177-3AD203B41FA5}">
                      <a16:colId xmlns:a16="http://schemas.microsoft.com/office/drawing/2014/main" val="4258247064"/>
                    </a:ext>
                  </a:extLst>
                </a:gridCol>
              </a:tblGrid>
              <a:tr h="309516">
                <a:tc>
                  <a:txBody>
                    <a:bodyPr/>
                    <a:lstStyle/>
                    <a:p>
                      <a:pPr marL="0" marR="0" indent="0" algn="l">
                        <a:lnSpc>
                          <a:spcPct val="132000"/>
                        </a:lnSpc>
                        <a:spcBef>
                          <a:spcPts val="0"/>
                        </a:spcBef>
                        <a:spcAft>
                          <a:spcPts val="0"/>
                        </a:spcAft>
                      </a:pPr>
                      <a:r>
                        <a:rPr lang="en-US" sz="1800" b="1">
                          <a:solidFill>
                            <a:schemeClr val="bg1"/>
                          </a:solidFill>
                          <a:effectLst/>
                        </a:rPr>
                        <a:t>Measure</a:t>
                      </a:r>
                      <a:endParaRPr lang="en-US" sz="18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800" b="1">
                          <a:solidFill>
                            <a:schemeClr val="bg1"/>
                          </a:solidFill>
                          <a:effectLst/>
                        </a:rPr>
                        <a:t>Base Model</a:t>
                      </a:r>
                      <a:endParaRPr lang="en-US" sz="18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800" b="1" dirty="0">
                          <a:solidFill>
                            <a:schemeClr val="bg1"/>
                          </a:solidFill>
                          <a:effectLst/>
                        </a:rPr>
                        <a:t>Base Result</a:t>
                      </a:r>
                      <a:endPar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800" b="1">
                          <a:solidFill>
                            <a:schemeClr val="bg1"/>
                          </a:solidFill>
                          <a:effectLst/>
                        </a:rPr>
                        <a:t>Optimized Model</a:t>
                      </a:r>
                      <a:endParaRPr lang="en-US" sz="18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800" b="1">
                          <a:solidFill>
                            <a:schemeClr val="bg1"/>
                          </a:solidFill>
                          <a:effectLst/>
                        </a:rPr>
                        <a:t>Optimized Results</a:t>
                      </a:r>
                      <a:endParaRPr lang="en-US" sz="18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tc>
                  <a:txBody>
                    <a:bodyPr/>
                    <a:lstStyle/>
                    <a:p>
                      <a:pPr marL="0" marR="0" indent="0" algn="l">
                        <a:lnSpc>
                          <a:spcPct val="132000"/>
                        </a:lnSpc>
                        <a:spcBef>
                          <a:spcPts val="0"/>
                        </a:spcBef>
                        <a:spcAft>
                          <a:spcPts val="0"/>
                        </a:spcAft>
                      </a:pPr>
                      <a:r>
                        <a:rPr lang="en-US" sz="1800" b="1" dirty="0">
                          <a:solidFill>
                            <a:schemeClr val="bg1"/>
                          </a:solidFill>
                          <a:effectLst/>
                        </a:rPr>
                        <a:t>Improvement</a:t>
                      </a:r>
                      <a:endPar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solidFill>
                      <a:srgbClr val="00204B"/>
                    </a:solidFill>
                  </a:tcPr>
                </a:tc>
                <a:extLst>
                  <a:ext uri="{0D108BD9-81ED-4DB2-BD59-A6C34878D82A}">
                    <a16:rowId xmlns:a16="http://schemas.microsoft.com/office/drawing/2014/main" val="3623904533"/>
                  </a:ext>
                </a:extLst>
              </a:tr>
              <a:tr h="309516">
                <a:tc>
                  <a:txBody>
                    <a:bodyPr/>
                    <a:lstStyle/>
                    <a:p>
                      <a:pPr marL="0" marR="0" indent="0" algn="l">
                        <a:lnSpc>
                          <a:spcPct val="132000"/>
                        </a:lnSpc>
                        <a:spcBef>
                          <a:spcPts val="0"/>
                        </a:spcBef>
                        <a:spcAft>
                          <a:spcPts val="0"/>
                        </a:spcAft>
                      </a:pPr>
                      <a:r>
                        <a:rPr lang="en-US" sz="1800">
                          <a:effectLst/>
                        </a:rPr>
                        <a:t>RMSE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sim_user_user</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1.0878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sim_user_user_optimized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1.0521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dirty="0">
                          <a:effectLst/>
                        </a:rPr>
                        <a:t>0.0357</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203152249"/>
                  </a:ext>
                </a:extLst>
              </a:tr>
              <a:tr h="309516">
                <a:tc>
                  <a:txBody>
                    <a:bodyPr/>
                    <a:lstStyle/>
                    <a:p>
                      <a:pPr marL="0" marR="0" indent="0" algn="l">
                        <a:lnSpc>
                          <a:spcPct val="132000"/>
                        </a:lnSpc>
                        <a:spcBef>
                          <a:spcPts val="0"/>
                        </a:spcBef>
                        <a:spcAft>
                          <a:spcPts val="0"/>
                        </a:spcAft>
                      </a:pPr>
                      <a:r>
                        <a:rPr lang="en-US" sz="1800">
                          <a:effectLst/>
                        </a:rPr>
                        <a:t>Precision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sim_user_user</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0.396</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sim_user_user_optimized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0.413</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0.017</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167690790"/>
                  </a:ext>
                </a:extLst>
              </a:tr>
              <a:tr h="309516">
                <a:tc>
                  <a:txBody>
                    <a:bodyPr/>
                    <a:lstStyle/>
                    <a:p>
                      <a:pPr marL="0" marR="0" indent="0" algn="l">
                        <a:lnSpc>
                          <a:spcPct val="132000"/>
                        </a:lnSpc>
                        <a:spcBef>
                          <a:spcPts val="0"/>
                        </a:spcBef>
                        <a:spcAft>
                          <a:spcPts val="0"/>
                        </a:spcAft>
                      </a:pPr>
                      <a:r>
                        <a:rPr lang="en-US" sz="1800">
                          <a:effectLst/>
                        </a:rPr>
                        <a:t>Recall</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sim_user_user</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0.692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sim_user_user_optimized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0.721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dirty="0">
                          <a:effectLst/>
                        </a:rPr>
                        <a:t>0.029</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255324418"/>
                  </a:ext>
                </a:extLst>
              </a:tr>
              <a:tr h="309516">
                <a:tc>
                  <a:txBody>
                    <a:bodyPr/>
                    <a:lstStyle/>
                    <a:p>
                      <a:pPr marL="0" marR="0" indent="0" algn="l">
                        <a:lnSpc>
                          <a:spcPct val="132000"/>
                        </a:lnSpc>
                        <a:spcBef>
                          <a:spcPts val="0"/>
                        </a:spcBef>
                        <a:spcAft>
                          <a:spcPts val="0"/>
                        </a:spcAft>
                      </a:pPr>
                      <a:r>
                        <a:rPr lang="en-US" sz="1800">
                          <a:effectLst/>
                        </a:rPr>
                        <a:t>F_1 score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sim_user_user</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0.504</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dirty="0">
                          <a:effectLst/>
                        </a:rPr>
                        <a:t>sim_user_user_optimized</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0.525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0.021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959908173"/>
                  </a:ext>
                </a:extLst>
              </a:tr>
              <a:tr h="309516">
                <a:tc>
                  <a:txBody>
                    <a:bodyPr/>
                    <a:lstStyle/>
                    <a:p>
                      <a:pPr marL="0" marR="0" indent="0" algn="l">
                        <a:lnSpc>
                          <a:spcPct val="132000"/>
                        </a:lnSpc>
                        <a:spcBef>
                          <a:spcPts val="0"/>
                        </a:spcBef>
                        <a:spcAft>
                          <a:spcPts val="0"/>
                        </a:spcAft>
                      </a:pPr>
                      <a:r>
                        <a:rPr lang="en-US" sz="1800">
                          <a:effectLst/>
                        </a:rPr>
                        <a:t>RMSE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sim_item_item</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1.0394</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sim_item_item_optimized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1.0328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0.0066</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498186602"/>
                  </a:ext>
                </a:extLst>
              </a:tr>
              <a:tr h="309516">
                <a:tc>
                  <a:txBody>
                    <a:bodyPr/>
                    <a:lstStyle/>
                    <a:p>
                      <a:pPr marL="0" marR="0" indent="0" algn="l">
                        <a:lnSpc>
                          <a:spcPct val="132000"/>
                        </a:lnSpc>
                        <a:spcBef>
                          <a:spcPts val="0"/>
                        </a:spcBef>
                        <a:spcAft>
                          <a:spcPts val="0"/>
                        </a:spcAft>
                      </a:pPr>
                      <a:r>
                        <a:rPr lang="en-US" sz="1800">
                          <a:effectLst/>
                        </a:rPr>
                        <a:t>Precision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sim_item_item</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0.307</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dirty="0">
                          <a:effectLst/>
                        </a:rPr>
                        <a:t>sim_item_item_optimized</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0.408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0.101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601304526"/>
                  </a:ext>
                </a:extLst>
              </a:tr>
              <a:tr h="309516">
                <a:tc>
                  <a:txBody>
                    <a:bodyPr/>
                    <a:lstStyle/>
                    <a:p>
                      <a:pPr marL="0" marR="0" indent="0" algn="l">
                        <a:lnSpc>
                          <a:spcPct val="132000"/>
                        </a:lnSpc>
                        <a:spcBef>
                          <a:spcPts val="0"/>
                        </a:spcBef>
                        <a:spcAft>
                          <a:spcPts val="0"/>
                        </a:spcAft>
                      </a:pPr>
                      <a:r>
                        <a:rPr lang="en-US" sz="1800">
                          <a:effectLst/>
                        </a:rPr>
                        <a:t>Recall</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sim_item_item</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0.562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sim_item_item_optimized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0.665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0.103</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983358204"/>
                  </a:ext>
                </a:extLst>
              </a:tr>
              <a:tr h="309516">
                <a:tc>
                  <a:txBody>
                    <a:bodyPr/>
                    <a:lstStyle/>
                    <a:p>
                      <a:pPr marL="0" marR="0" indent="0" algn="l">
                        <a:lnSpc>
                          <a:spcPct val="132000"/>
                        </a:lnSpc>
                        <a:spcBef>
                          <a:spcPts val="0"/>
                        </a:spcBef>
                        <a:spcAft>
                          <a:spcPts val="0"/>
                        </a:spcAft>
                      </a:pPr>
                      <a:r>
                        <a:rPr lang="en-US" sz="1800">
                          <a:effectLst/>
                        </a:rPr>
                        <a:t>F_1 score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sim_item_item</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0.397</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sim_item_item_optimized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0.506</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0.109</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643202850"/>
                  </a:ext>
                </a:extLst>
              </a:tr>
              <a:tr h="309516">
                <a:tc>
                  <a:txBody>
                    <a:bodyPr/>
                    <a:lstStyle/>
                    <a:p>
                      <a:pPr marL="0" marR="0" indent="0" algn="l">
                        <a:lnSpc>
                          <a:spcPct val="132000"/>
                        </a:lnSpc>
                        <a:spcBef>
                          <a:spcPts val="0"/>
                        </a:spcBef>
                        <a:spcAft>
                          <a:spcPts val="0"/>
                        </a:spcAft>
                      </a:pPr>
                      <a:r>
                        <a:rPr lang="en-US" sz="1800">
                          <a:effectLst/>
                        </a:rPr>
                        <a:t>RMSE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svd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1.0252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svd_optimized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1.0141</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dirty="0">
                          <a:effectLst/>
                        </a:rPr>
                        <a:t>0.0111</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473743923"/>
                  </a:ext>
                </a:extLst>
              </a:tr>
              <a:tr h="309516">
                <a:tc>
                  <a:txBody>
                    <a:bodyPr/>
                    <a:lstStyle/>
                    <a:p>
                      <a:pPr marL="0" marR="0" indent="0" algn="l">
                        <a:lnSpc>
                          <a:spcPct val="132000"/>
                        </a:lnSpc>
                        <a:spcBef>
                          <a:spcPts val="0"/>
                        </a:spcBef>
                        <a:spcAft>
                          <a:spcPts val="0"/>
                        </a:spcAft>
                      </a:pPr>
                      <a:r>
                        <a:rPr lang="en-US" sz="1800">
                          <a:effectLst/>
                        </a:rPr>
                        <a:t>Precision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svd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dirty="0">
                          <a:effectLst/>
                        </a:rPr>
                        <a:t>0.41</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svd_optimized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0.415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0.005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2928929137"/>
                  </a:ext>
                </a:extLst>
              </a:tr>
              <a:tr h="309516">
                <a:tc>
                  <a:txBody>
                    <a:bodyPr/>
                    <a:lstStyle/>
                    <a:p>
                      <a:pPr marL="0" marR="0" indent="0" algn="l">
                        <a:lnSpc>
                          <a:spcPct val="132000"/>
                        </a:lnSpc>
                        <a:spcBef>
                          <a:spcPts val="0"/>
                        </a:spcBef>
                        <a:spcAft>
                          <a:spcPts val="0"/>
                        </a:spcAft>
                      </a:pPr>
                      <a:r>
                        <a:rPr lang="en-US" sz="1800">
                          <a:effectLst/>
                        </a:rPr>
                        <a:t>Recall</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svd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0.633</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svd_optimized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0.635</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0.002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530537559"/>
                  </a:ext>
                </a:extLst>
              </a:tr>
              <a:tr h="309516">
                <a:tc>
                  <a:txBody>
                    <a:bodyPr/>
                    <a:lstStyle/>
                    <a:p>
                      <a:pPr marL="0" marR="0" indent="0" algn="l">
                        <a:lnSpc>
                          <a:spcPct val="132000"/>
                        </a:lnSpc>
                        <a:spcBef>
                          <a:spcPts val="0"/>
                        </a:spcBef>
                        <a:spcAft>
                          <a:spcPts val="0"/>
                        </a:spcAft>
                      </a:pPr>
                      <a:r>
                        <a:rPr lang="en-US" sz="1800">
                          <a:effectLst/>
                        </a:rPr>
                        <a:t>F_1 score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svd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0.498</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svd_optimized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0.502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0.004</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733420298"/>
                  </a:ext>
                </a:extLst>
              </a:tr>
              <a:tr h="309516">
                <a:tc>
                  <a:txBody>
                    <a:bodyPr/>
                    <a:lstStyle/>
                    <a:p>
                      <a:pPr marL="0" marR="0" indent="0" algn="l">
                        <a:lnSpc>
                          <a:spcPct val="132000"/>
                        </a:lnSpc>
                        <a:spcBef>
                          <a:spcPts val="0"/>
                        </a:spcBef>
                        <a:spcAft>
                          <a:spcPts val="0"/>
                        </a:spcAft>
                      </a:pPr>
                      <a:r>
                        <a:rPr lang="en-US" sz="1800">
                          <a:effectLst/>
                        </a:rPr>
                        <a:t>RMSE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coclustering</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1.0487</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coclustering_optimized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1.0487</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716476991"/>
                  </a:ext>
                </a:extLst>
              </a:tr>
              <a:tr h="309516">
                <a:tc>
                  <a:txBody>
                    <a:bodyPr/>
                    <a:lstStyle/>
                    <a:p>
                      <a:pPr marL="0" marR="0" indent="0" algn="l">
                        <a:lnSpc>
                          <a:spcPct val="132000"/>
                        </a:lnSpc>
                        <a:spcBef>
                          <a:spcPts val="0"/>
                        </a:spcBef>
                        <a:spcAft>
                          <a:spcPts val="0"/>
                        </a:spcAft>
                      </a:pPr>
                      <a:r>
                        <a:rPr lang="en-US" sz="1800">
                          <a:effectLst/>
                        </a:rPr>
                        <a:t>Precision</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coclustering</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0.397</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coclustering_optimized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0.397</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3197941549"/>
                  </a:ext>
                </a:extLst>
              </a:tr>
              <a:tr h="309516">
                <a:tc>
                  <a:txBody>
                    <a:bodyPr/>
                    <a:lstStyle/>
                    <a:p>
                      <a:pPr marL="0" marR="0" indent="0" algn="l">
                        <a:lnSpc>
                          <a:spcPct val="132000"/>
                        </a:lnSpc>
                        <a:spcBef>
                          <a:spcPts val="0"/>
                        </a:spcBef>
                        <a:spcAft>
                          <a:spcPts val="0"/>
                        </a:spcAft>
                      </a:pPr>
                      <a:r>
                        <a:rPr lang="en-US" sz="1800">
                          <a:effectLst/>
                        </a:rPr>
                        <a:t>Recall</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coclustering</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0.582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coclustering_optimized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0.582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dirty="0">
                          <a:effectLst/>
                        </a:rPr>
                        <a:t>0</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625908769"/>
                  </a:ext>
                </a:extLst>
              </a:tr>
              <a:tr h="309516">
                <a:tc>
                  <a:txBody>
                    <a:bodyPr/>
                    <a:lstStyle/>
                    <a:p>
                      <a:pPr marL="0" marR="0" indent="0" algn="l">
                        <a:lnSpc>
                          <a:spcPct val="132000"/>
                        </a:lnSpc>
                        <a:spcBef>
                          <a:spcPts val="0"/>
                        </a:spcBef>
                        <a:spcAft>
                          <a:spcPts val="0"/>
                        </a:spcAft>
                      </a:pPr>
                      <a:r>
                        <a:rPr lang="en-US" sz="1800">
                          <a:effectLst/>
                        </a:rPr>
                        <a:t>F_1 score</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coclustering</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0.472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l">
                        <a:lnSpc>
                          <a:spcPct val="132000"/>
                        </a:lnSpc>
                        <a:spcBef>
                          <a:spcPts val="0"/>
                        </a:spcBef>
                        <a:spcAft>
                          <a:spcPts val="0"/>
                        </a:spcAft>
                      </a:pPr>
                      <a:r>
                        <a:rPr lang="en-US" sz="1800">
                          <a:effectLst/>
                        </a:rPr>
                        <a:t>coclustering_optimized</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a:effectLst/>
                        </a:rPr>
                        <a:t>0.472</a:t>
                      </a:r>
                      <a:endParaRPr lang="en-US" sz="180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tc>
                  <a:txBody>
                    <a:bodyPr/>
                    <a:lstStyle/>
                    <a:p>
                      <a:pPr marL="0" marR="0" indent="0" algn="r">
                        <a:lnSpc>
                          <a:spcPct val="132000"/>
                        </a:lnSpc>
                        <a:spcBef>
                          <a:spcPts val="0"/>
                        </a:spcBef>
                        <a:spcAft>
                          <a:spcPts val="0"/>
                        </a:spcAft>
                      </a:pPr>
                      <a:r>
                        <a:rPr lang="en-US" sz="1800" dirty="0">
                          <a:effectLst/>
                        </a:rPr>
                        <a:t>0</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b">
                    <a:lnL w="12700" cap="flat" cmpd="sng" algn="ctr">
                      <a:solidFill>
                        <a:srgbClr val="00204B"/>
                      </a:solidFill>
                      <a:prstDash val="solid"/>
                      <a:round/>
                      <a:headEnd type="none" w="med" len="med"/>
                      <a:tailEnd type="none" w="med" len="med"/>
                    </a:lnL>
                    <a:lnR w="12700" cap="flat" cmpd="sng" algn="ctr">
                      <a:solidFill>
                        <a:srgbClr val="00204B"/>
                      </a:solidFill>
                      <a:prstDash val="solid"/>
                      <a:round/>
                      <a:headEnd type="none" w="med" len="med"/>
                      <a:tailEnd type="none" w="med" len="med"/>
                    </a:lnR>
                    <a:lnT w="12700" cap="flat" cmpd="sng" algn="ctr">
                      <a:solidFill>
                        <a:srgbClr val="00204B"/>
                      </a:solidFill>
                      <a:prstDash val="solid"/>
                      <a:round/>
                      <a:headEnd type="none" w="med" len="med"/>
                      <a:tailEnd type="none" w="med" len="med"/>
                    </a:lnT>
                    <a:lnB w="12700" cap="flat" cmpd="sng" algn="ctr">
                      <a:solidFill>
                        <a:srgbClr val="00204B"/>
                      </a:solidFill>
                      <a:prstDash val="solid"/>
                      <a:round/>
                      <a:headEnd type="none" w="med" len="med"/>
                      <a:tailEnd type="none" w="med" len="med"/>
                    </a:lnB>
                  </a:tcPr>
                </a:tc>
                <a:extLst>
                  <a:ext uri="{0D108BD9-81ED-4DB2-BD59-A6C34878D82A}">
                    <a16:rowId xmlns:a16="http://schemas.microsoft.com/office/drawing/2014/main" val="1324893995"/>
                  </a:ext>
                </a:extLst>
              </a:tr>
            </a:tbl>
          </a:graphicData>
        </a:graphic>
      </p:graphicFrame>
    </p:spTree>
    <p:extLst>
      <p:ext uri="{BB962C8B-B14F-4D97-AF65-F5344CB8AC3E}">
        <p14:creationId xmlns:p14="http://schemas.microsoft.com/office/powerpoint/2010/main" val="4042252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A3EE7-A650-B8CC-F04D-6B1624F9837A}"/>
              </a:ext>
            </a:extLst>
          </p:cNvPr>
          <p:cNvSpPr/>
          <p:nvPr/>
        </p:nvSpPr>
        <p:spPr>
          <a:xfrm>
            <a:off x="5334000" y="0"/>
            <a:ext cx="3810000" cy="361950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F5AEA0-4A95-C6FF-9591-0720FEC60985}"/>
              </a:ext>
            </a:extLst>
          </p:cNvPr>
          <p:cNvPicPr>
            <a:picLocks noChangeAspect="1"/>
          </p:cNvPicPr>
          <p:nvPr/>
        </p:nvPicPr>
        <p:blipFill>
          <a:blip r:embed="rId3">
            <a:alphaModFix/>
            <a:extLst>
              <a:ext uri="{28A0092B-C50C-407E-A947-70E740481C1C}">
                <a14:useLocalDpi xmlns:a14="http://schemas.microsoft.com/office/drawing/2010/main" val="0"/>
              </a:ext>
            </a:extLst>
          </a:blip>
          <a:srcRect t="9597" b="9597"/>
          <a:stretch/>
        </p:blipFill>
        <p:spPr>
          <a:xfrm>
            <a:off x="1066800" y="1181100"/>
            <a:ext cx="6039768" cy="7625685"/>
          </a:xfrm>
          <a:prstGeom prst="rect">
            <a:avLst/>
          </a:prstGeom>
          <a:ln>
            <a:noFill/>
          </a:ln>
        </p:spPr>
      </p:pic>
      <p:sp>
        <p:nvSpPr>
          <p:cNvPr id="14" name="TextBox 13">
            <a:extLst>
              <a:ext uri="{FF2B5EF4-FFF2-40B4-BE49-F238E27FC236}">
                <a16:creationId xmlns:a16="http://schemas.microsoft.com/office/drawing/2014/main" id="{A5807864-5AA4-5902-6AD6-5BCA55A9BD6A}"/>
              </a:ext>
            </a:extLst>
          </p:cNvPr>
          <p:cNvSpPr txBox="1"/>
          <p:nvPr/>
        </p:nvSpPr>
        <p:spPr>
          <a:xfrm>
            <a:off x="8067525" y="990600"/>
            <a:ext cx="7356959" cy="2677656"/>
          </a:xfrm>
          <a:prstGeom prst="rect">
            <a:avLst/>
          </a:prstGeom>
          <a:noFill/>
        </p:spPr>
        <p:txBody>
          <a:bodyPr wrap="square" rtlCol="0">
            <a:spAutoFit/>
          </a:bodyPr>
          <a:lstStyle/>
          <a:p>
            <a:r>
              <a:rPr lang="en-US" sz="5600" dirty="0">
                <a:latin typeface="Open Sans Bold Bold" panose="020B0604020202020204" charset="0"/>
                <a:ea typeface="Open Sans Bold Bold" panose="020B0604020202020204" charset="0"/>
                <a:cs typeface="Open Sans Bold Bold" panose="020B0604020202020204" charset="0"/>
              </a:rPr>
              <a:t>Recommendation Systems and Music Platforms</a:t>
            </a:r>
          </a:p>
        </p:txBody>
      </p:sp>
      <p:sp>
        <p:nvSpPr>
          <p:cNvPr id="7" name="Rectangle 6">
            <a:extLst>
              <a:ext uri="{FF2B5EF4-FFF2-40B4-BE49-F238E27FC236}">
                <a16:creationId xmlns:a16="http://schemas.microsoft.com/office/drawing/2014/main" id="{76DED015-81D3-16AD-529C-5610A1BF1D80}"/>
              </a:ext>
            </a:extLst>
          </p:cNvPr>
          <p:cNvSpPr/>
          <p:nvPr/>
        </p:nvSpPr>
        <p:spPr>
          <a:xfrm>
            <a:off x="0" y="7810500"/>
            <a:ext cx="4953000" cy="2476500"/>
          </a:xfrm>
          <a:prstGeom prst="rect">
            <a:avLst/>
          </a:prstGeom>
          <a:solidFill>
            <a:srgbClr val="0049A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C235924-2C4F-C37A-018B-AE698C89ED09}"/>
              </a:ext>
            </a:extLst>
          </p:cNvPr>
          <p:cNvSpPr txBox="1"/>
          <p:nvPr/>
        </p:nvSpPr>
        <p:spPr>
          <a:xfrm>
            <a:off x="8077200" y="4152900"/>
            <a:ext cx="9372600" cy="1200329"/>
          </a:xfrm>
          <a:prstGeom prst="rect">
            <a:avLst/>
          </a:prstGeom>
          <a:noFill/>
        </p:spPr>
        <p:txBody>
          <a:bodyPr wrap="square" rtlCol="0">
            <a:spAutoFit/>
          </a:bodyPr>
          <a:lstStyle/>
          <a:p>
            <a:r>
              <a:rPr lang="en-US" sz="2400" dirty="0">
                <a:solidFill>
                  <a:srgbClr val="0049AC"/>
                </a:solidFill>
                <a:latin typeface="Open Sans Bold Bold" panose="020B0604020202020204" charset="0"/>
                <a:ea typeface="Open Sans Bold Bold" panose="020B0604020202020204" charset="0"/>
                <a:cs typeface="Open Sans Bold Bold" panose="020B0604020202020204" charset="0"/>
              </a:rPr>
              <a:t>Enhance music discovery and listening experience through personalized recommendation tailors to your taste</a:t>
            </a:r>
          </a:p>
        </p:txBody>
      </p:sp>
      <p:sp>
        <p:nvSpPr>
          <p:cNvPr id="20" name="TextBox 19">
            <a:extLst>
              <a:ext uri="{FF2B5EF4-FFF2-40B4-BE49-F238E27FC236}">
                <a16:creationId xmlns:a16="http://schemas.microsoft.com/office/drawing/2014/main" id="{2FC79F4A-C5A6-BE77-1D53-70CB20322C36}"/>
              </a:ext>
            </a:extLst>
          </p:cNvPr>
          <p:cNvSpPr txBox="1"/>
          <p:nvPr/>
        </p:nvSpPr>
        <p:spPr>
          <a:xfrm>
            <a:off x="8077200" y="5676900"/>
            <a:ext cx="9211101" cy="276998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2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There is a vast array of entertainment options available, users require assistance in discovering content that aligns with their interests</a:t>
            </a:r>
          </a:p>
          <a:p>
            <a:pPr marL="285750" indent="-285750">
              <a:spcAft>
                <a:spcPts val="1200"/>
              </a:spcAft>
              <a:buFont typeface="Arial" panose="020B0604020202020204" pitchFamily="34" charset="0"/>
              <a:buChar char="•"/>
            </a:pPr>
            <a:r>
              <a:rPr lang="en-US" sz="2200" dirty="0">
                <a:solidFill>
                  <a:srgbClr val="000000"/>
                </a:solidFill>
                <a:latin typeface="Open Sans" panose="020B0606030504020204" pitchFamily="34" charset="0"/>
                <a:ea typeface="Open Sans" panose="020B0606030504020204" pitchFamily="34" charset="0"/>
                <a:cs typeface="Open Sans" panose="020B0606030504020204" pitchFamily="34" charset="0"/>
              </a:rPr>
              <a:t>Music platform such as Spotify rely on personalized content curation to keep users on their platform and maintain market share. </a:t>
            </a:r>
          </a:p>
          <a:p>
            <a:pPr marL="285750" indent="-285750">
              <a:buFont typeface="Arial" panose="020B0604020202020204" pitchFamily="34" charset="0"/>
              <a:buChar char="•"/>
            </a:pPr>
            <a:endParaRPr lang="en-US" sz="22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7149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E524EC-0447-68E4-5BFA-CB0CCE300822}"/>
              </a:ext>
            </a:extLst>
          </p:cNvPr>
          <p:cNvSpPr/>
          <p:nvPr/>
        </p:nvSpPr>
        <p:spPr>
          <a:xfrm>
            <a:off x="-1" y="1"/>
            <a:ext cx="7993627" cy="5981699"/>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668B59B-3503-96D3-BCDF-86CBF4F9471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943479" y="3314700"/>
            <a:ext cx="8475197" cy="5562600"/>
          </a:xfrm>
          <a:prstGeom prst="rect">
            <a:avLst/>
          </a:prstGeom>
          <a:ln>
            <a:noFill/>
          </a:ln>
        </p:spPr>
      </p:pic>
      <p:sp>
        <p:nvSpPr>
          <p:cNvPr id="7" name="TextBox 6">
            <a:extLst>
              <a:ext uri="{FF2B5EF4-FFF2-40B4-BE49-F238E27FC236}">
                <a16:creationId xmlns:a16="http://schemas.microsoft.com/office/drawing/2014/main" id="{CA9ECBA6-E1A8-A998-024E-4AF178A56B9A}"/>
              </a:ext>
            </a:extLst>
          </p:cNvPr>
          <p:cNvSpPr txBox="1"/>
          <p:nvPr/>
        </p:nvSpPr>
        <p:spPr>
          <a:xfrm>
            <a:off x="943479" y="1085444"/>
            <a:ext cx="9220200" cy="954107"/>
          </a:xfrm>
          <a:prstGeom prst="rect">
            <a:avLst/>
          </a:prstGeom>
          <a:noFill/>
        </p:spPr>
        <p:txBody>
          <a:bodyPr wrap="square" rtlCol="0">
            <a:spAutoFit/>
          </a:bodyPr>
          <a:lstStyle/>
          <a:p>
            <a:r>
              <a:rPr lang="en-US" sz="5600" b="1" dirty="0">
                <a:latin typeface="Open Sans Bold Bold" panose="020B0604020202020204" charset="0"/>
                <a:ea typeface="Open Sans Bold Bold" panose="020B0604020202020204" charset="0"/>
                <a:cs typeface="Open Sans Bold Bold" panose="020B0604020202020204" charset="0"/>
              </a:rPr>
              <a:t>Overview</a:t>
            </a:r>
          </a:p>
        </p:txBody>
      </p:sp>
      <p:pic>
        <p:nvPicPr>
          <p:cNvPr id="9" name="Graphic 8" descr="Magnifying glass with solid fill">
            <a:extLst>
              <a:ext uri="{FF2B5EF4-FFF2-40B4-BE49-F238E27FC236}">
                <a16:creationId xmlns:a16="http://schemas.microsoft.com/office/drawing/2014/main" id="{5FC8D1F6-B2F0-6938-E86A-CD819F17B1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6014" y="1085444"/>
            <a:ext cx="914400" cy="914400"/>
          </a:xfrm>
          <a:prstGeom prst="rect">
            <a:avLst/>
          </a:prstGeom>
        </p:spPr>
      </p:pic>
      <p:sp>
        <p:nvSpPr>
          <p:cNvPr id="10" name="TextBox 9">
            <a:extLst>
              <a:ext uri="{FF2B5EF4-FFF2-40B4-BE49-F238E27FC236}">
                <a16:creationId xmlns:a16="http://schemas.microsoft.com/office/drawing/2014/main" id="{643D7D90-8136-CF70-32A1-E42DBAA6B809}"/>
              </a:ext>
            </a:extLst>
          </p:cNvPr>
          <p:cNvSpPr txBox="1"/>
          <p:nvPr/>
        </p:nvSpPr>
        <p:spPr>
          <a:xfrm>
            <a:off x="11324721" y="999232"/>
            <a:ext cx="6019800" cy="1077218"/>
          </a:xfrm>
          <a:prstGeom prst="rect">
            <a:avLst/>
          </a:prstGeom>
          <a:noFill/>
        </p:spPr>
        <p:txBody>
          <a:bodyPr wrap="square" rtlCol="0">
            <a:spAutoFit/>
          </a:bodyPr>
          <a:lstStyle/>
          <a:p>
            <a:r>
              <a:rPr lang="en-US" sz="3200" dirty="0">
                <a:solidFill>
                  <a:schemeClr val="bg1"/>
                </a:solidFill>
                <a:latin typeface="Open Sans Bold Bold" panose="020B0604020202020204" charset="0"/>
                <a:ea typeface="Open Sans Bold Bold" panose="020B0604020202020204" charset="0"/>
                <a:cs typeface="Open Sans Bold Bold" panose="020B0604020202020204" charset="0"/>
              </a:rPr>
              <a:t>Model </a:t>
            </a:r>
          </a:p>
          <a:p>
            <a:r>
              <a:rPr lang="en-US" sz="3200" dirty="0">
                <a:solidFill>
                  <a:schemeClr val="bg1"/>
                </a:solidFill>
                <a:latin typeface="Open Sans Bold Bold" panose="020B0604020202020204" charset="0"/>
                <a:ea typeface="Open Sans Bold Bold" panose="020B0604020202020204" charset="0"/>
                <a:cs typeface="Open Sans Bold Bold" panose="020B0604020202020204" charset="0"/>
              </a:rPr>
              <a:t>Exploration</a:t>
            </a:r>
          </a:p>
        </p:txBody>
      </p:sp>
      <p:sp>
        <p:nvSpPr>
          <p:cNvPr id="11" name="TextBox 10">
            <a:extLst>
              <a:ext uri="{FF2B5EF4-FFF2-40B4-BE49-F238E27FC236}">
                <a16:creationId xmlns:a16="http://schemas.microsoft.com/office/drawing/2014/main" id="{DF7F31C6-F18F-CF5D-8ECA-AC6788947202}"/>
              </a:ext>
            </a:extLst>
          </p:cNvPr>
          <p:cNvSpPr txBox="1"/>
          <p:nvPr/>
        </p:nvSpPr>
        <p:spPr>
          <a:xfrm>
            <a:off x="10237868" y="2183651"/>
            <a:ext cx="6553200" cy="1107996"/>
          </a:xfrm>
          <a:prstGeom prst="rect">
            <a:avLst/>
          </a:prstGeom>
          <a:noFill/>
        </p:spPr>
        <p:txBody>
          <a:bodyPr wrap="square" rtlCol="0">
            <a:spAutoFit/>
          </a:bodyPr>
          <a:lstStyle/>
          <a:p>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It’s important to consider a variety of models, assess performance and perform parameter tuning</a:t>
            </a:r>
          </a:p>
        </p:txBody>
      </p:sp>
      <p:pic>
        <p:nvPicPr>
          <p:cNvPr id="12" name="Graphic 11" descr="Head with gears with solid fill">
            <a:extLst>
              <a:ext uri="{FF2B5EF4-FFF2-40B4-BE49-F238E27FC236}">
                <a16:creationId xmlns:a16="http://schemas.microsoft.com/office/drawing/2014/main" id="{D447C0A2-19F6-FA64-ADA1-259CEE2BEC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166014" y="3590608"/>
            <a:ext cx="914400" cy="914400"/>
          </a:xfrm>
          <a:prstGeom prst="rect">
            <a:avLst/>
          </a:prstGeom>
        </p:spPr>
      </p:pic>
      <p:sp>
        <p:nvSpPr>
          <p:cNvPr id="13" name="TextBox 12">
            <a:extLst>
              <a:ext uri="{FF2B5EF4-FFF2-40B4-BE49-F238E27FC236}">
                <a16:creationId xmlns:a16="http://schemas.microsoft.com/office/drawing/2014/main" id="{2696E0B1-857E-1173-77A5-86408D028AB9}"/>
              </a:ext>
            </a:extLst>
          </p:cNvPr>
          <p:cNvSpPr txBox="1"/>
          <p:nvPr/>
        </p:nvSpPr>
        <p:spPr>
          <a:xfrm>
            <a:off x="11324721" y="3504396"/>
            <a:ext cx="6019800" cy="1077218"/>
          </a:xfrm>
          <a:prstGeom prst="rect">
            <a:avLst/>
          </a:prstGeom>
          <a:noFill/>
        </p:spPr>
        <p:txBody>
          <a:bodyPr wrap="square" rtlCol="0">
            <a:spAutoFit/>
          </a:bodyPr>
          <a:lstStyle/>
          <a:p>
            <a:r>
              <a:rPr lang="en-US" sz="3200" dirty="0">
                <a:solidFill>
                  <a:schemeClr val="bg1"/>
                </a:solidFill>
                <a:latin typeface="Open Sans Bold Bold" panose="020B0604020202020204" charset="0"/>
                <a:ea typeface="Open Sans Bold Bold" panose="020B0604020202020204" charset="0"/>
                <a:cs typeface="Open Sans Bold Bold" panose="020B0604020202020204" charset="0"/>
              </a:rPr>
              <a:t>Solution </a:t>
            </a:r>
          </a:p>
          <a:p>
            <a:r>
              <a:rPr lang="en-US" sz="3200" dirty="0">
                <a:solidFill>
                  <a:schemeClr val="bg1"/>
                </a:solidFill>
                <a:latin typeface="Open Sans Bold Bold" panose="020B0604020202020204" charset="0"/>
                <a:ea typeface="Open Sans Bold Bold" panose="020B0604020202020204" charset="0"/>
                <a:cs typeface="Open Sans Bold Bold" panose="020B0604020202020204" charset="0"/>
              </a:rPr>
              <a:t>Design</a:t>
            </a:r>
          </a:p>
        </p:txBody>
      </p:sp>
      <p:sp>
        <p:nvSpPr>
          <p:cNvPr id="14" name="TextBox 13">
            <a:extLst>
              <a:ext uri="{FF2B5EF4-FFF2-40B4-BE49-F238E27FC236}">
                <a16:creationId xmlns:a16="http://schemas.microsoft.com/office/drawing/2014/main" id="{3E924DA7-10FE-37FF-CDB8-B607598EA356}"/>
              </a:ext>
            </a:extLst>
          </p:cNvPr>
          <p:cNvSpPr txBox="1"/>
          <p:nvPr/>
        </p:nvSpPr>
        <p:spPr>
          <a:xfrm>
            <a:off x="10237868" y="4695422"/>
            <a:ext cx="6553200" cy="1446550"/>
          </a:xfrm>
          <a:prstGeom prst="rect">
            <a:avLst/>
          </a:prstGeom>
          <a:noFill/>
        </p:spPr>
        <p:txBody>
          <a:bodyPr wrap="square" rtlCol="0">
            <a:spAutoFit/>
          </a:bodyPr>
          <a:lstStyle/>
          <a:p>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design will be a hybrid approach to provide personalized recommendations to established users while accommodating both new users and updates to the library</a:t>
            </a:r>
          </a:p>
        </p:txBody>
      </p:sp>
      <p:pic>
        <p:nvPicPr>
          <p:cNvPr id="15" name="Graphic 14" descr="Future with solid fill">
            <a:extLst>
              <a:ext uri="{FF2B5EF4-FFF2-40B4-BE49-F238E27FC236}">
                <a16:creationId xmlns:a16="http://schemas.microsoft.com/office/drawing/2014/main" id="{B9354063-455C-15E3-A9B7-E6685EE365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166014" y="6561783"/>
            <a:ext cx="914400" cy="914400"/>
          </a:xfrm>
          <a:prstGeom prst="rect">
            <a:avLst/>
          </a:prstGeom>
        </p:spPr>
      </p:pic>
      <p:sp>
        <p:nvSpPr>
          <p:cNvPr id="16" name="TextBox 15">
            <a:extLst>
              <a:ext uri="{FF2B5EF4-FFF2-40B4-BE49-F238E27FC236}">
                <a16:creationId xmlns:a16="http://schemas.microsoft.com/office/drawing/2014/main" id="{8B5EEFD2-C877-24D8-B938-68FC6EE54F67}"/>
              </a:ext>
            </a:extLst>
          </p:cNvPr>
          <p:cNvSpPr txBox="1"/>
          <p:nvPr/>
        </p:nvSpPr>
        <p:spPr>
          <a:xfrm>
            <a:off x="11324721" y="6475571"/>
            <a:ext cx="6019800" cy="1077218"/>
          </a:xfrm>
          <a:prstGeom prst="rect">
            <a:avLst/>
          </a:prstGeom>
          <a:noFill/>
        </p:spPr>
        <p:txBody>
          <a:bodyPr wrap="square" rtlCol="0">
            <a:spAutoFit/>
          </a:bodyPr>
          <a:lstStyle/>
          <a:p>
            <a:r>
              <a:rPr lang="en-US" sz="3200" dirty="0">
                <a:solidFill>
                  <a:schemeClr val="bg1"/>
                </a:solidFill>
                <a:latin typeface="Open Sans Bold Bold" panose="020B0604020202020204" charset="0"/>
                <a:ea typeface="Open Sans Bold Bold" panose="020B0604020202020204" charset="0"/>
                <a:cs typeface="Open Sans Bold Bold" panose="020B0604020202020204" charset="0"/>
              </a:rPr>
              <a:t>Future </a:t>
            </a:r>
          </a:p>
          <a:p>
            <a:r>
              <a:rPr lang="en-US" sz="3200" dirty="0">
                <a:solidFill>
                  <a:schemeClr val="bg1"/>
                </a:solidFill>
                <a:latin typeface="Open Sans Bold Bold" panose="020B0604020202020204" charset="0"/>
                <a:ea typeface="Open Sans Bold Bold" panose="020B0604020202020204" charset="0"/>
                <a:cs typeface="Open Sans Bold Bold" panose="020B0604020202020204" charset="0"/>
              </a:rPr>
              <a:t>Considerations</a:t>
            </a:r>
          </a:p>
        </p:txBody>
      </p:sp>
      <p:sp>
        <p:nvSpPr>
          <p:cNvPr id="17" name="TextBox 16">
            <a:extLst>
              <a:ext uri="{FF2B5EF4-FFF2-40B4-BE49-F238E27FC236}">
                <a16:creationId xmlns:a16="http://schemas.microsoft.com/office/drawing/2014/main" id="{F2D28EA7-9569-9475-9737-7329ABD127C6}"/>
              </a:ext>
            </a:extLst>
          </p:cNvPr>
          <p:cNvSpPr txBox="1"/>
          <p:nvPr/>
        </p:nvSpPr>
        <p:spPr>
          <a:xfrm>
            <a:off x="10237868" y="7765538"/>
            <a:ext cx="6553200" cy="1107996"/>
          </a:xfrm>
          <a:prstGeom prst="rect">
            <a:avLst/>
          </a:prstGeom>
          <a:noFill/>
        </p:spPr>
        <p:txBody>
          <a:bodyPr wrap="square" rtlCol="0">
            <a:spAutoFit/>
          </a:bodyPr>
          <a:lstStyle/>
          <a:p>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Acknowledge the limitations of the current design and discuss consideration for implementation and other applications</a:t>
            </a:r>
          </a:p>
        </p:txBody>
      </p:sp>
    </p:spTree>
    <p:extLst>
      <p:ext uri="{BB962C8B-B14F-4D97-AF65-F5344CB8AC3E}">
        <p14:creationId xmlns:p14="http://schemas.microsoft.com/office/powerpoint/2010/main" val="98417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2F9764-AF56-C54D-5A26-1D98C332DFC9}"/>
              </a:ext>
            </a:extLst>
          </p:cNvPr>
          <p:cNvSpPr/>
          <p:nvPr/>
        </p:nvSpPr>
        <p:spPr>
          <a:xfrm>
            <a:off x="0" y="0"/>
            <a:ext cx="5029200" cy="10287000"/>
          </a:xfrm>
          <a:prstGeom prst="rect">
            <a:avLst/>
          </a:prstGeom>
          <a:solidFill>
            <a:srgbClr val="004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DE59"/>
              </a:solidFill>
            </a:endParaRPr>
          </a:p>
        </p:txBody>
      </p:sp>
      <p:sp>
        <p:nvSpPr>
          <p:cNvPr id="6" name="Rectangle 5">
            <a:extLst>
              <a:ext uri="{FF2B5EF4-FFF2-40B4-BE49-F238E27FC236}">
                <a16:creationId xmlns:a16="http://schemas.microsoft.com/office/drawing/2014/main" id="{9DA6CC51-6E56-CBB9-242F-D0223869E379}"/>
              </a:ext>
            </a:extLst>
          </p:cNvPr>
          <p:cNvSpPr/>
          <p:nvPr/>
        </p:nvSpPr>
        <p:spPr>
          <a:xfrm>
            <a:off x="1238250" y="2805112"/>
            <a:ext cx="7581900" cy="4676775"/>
          </a:xfrm>
          <a:prstGeom prst="rect">
            <a:avLst/>
          </a:prstGeom>
          <a:blipFill>
            <a:blip r:embed="rId3"/>
            <a:stretch>
              <a:fillRect/>
            </a:stretch>
          </a:bli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1A31D9B-9A70-AFE2-DBF7-1B748814AB06}"/>
              </a:ext>
            </a:extLst>
          </p:cNvPr>
          <p:cNvSpPr txBox="1"/>
          <p:nvPr/>
        </p:nvSpPr>
        <p:spPr>
          <a:xfrm>
            <a:off x="9144000" y="419100"/>
            <a:ext cx="8153400" cy="954107"/>
          </a:xfrm>
          <a:prstGeom prst="rect">
            <a:avLst/>
          </a:prstGeom>
          <a:noFill/>
        </p:spPr>
        <p:txBody>
          <a:bodyPr wrap="square" rtlCol="0">
            <a:spAutoFit/>
          </a:bodyPr>
          <a:lstStyle/>
          <a:p>
            <a:r>
              <a:rPr lang="en-US" sz="5600" dirty="0">
                <a:latin typeface="Open Sans Bold Bold" panose="020B0604020202020204" charset="0"/>
                <a:ea typeface="Open Sans Bold Bold" panose="020B0604020202020204" charset="0"/>
                <a:cs typeface="Open Sans Bold Bold" panose="020B0604020202020204" charset="0"/>
              </a:rPr>
              <a:t>Model Exploration</a:t>
            </a:r>
          </a:p>
        </p:txBody>
      </p:sp>
      <p:sp>
        <p:nvSpPr>
          <p:cNvPr id="8" name="TextBox 7">
            <a:extLst>
              <a:ext uri="{FF2B5EF4-FFF2-40B4-BE49-F238E27FC236}">
                <a16:creationId xmlns:a16="http://schemas.microsoft.com/office/drawing/2014/main" id="{ACFC7DF4-8A35-8C18-744B-59FEF314E465}"/>
              </a:ext>
            </a:extLst>
          </p:cNvPr>
          <p:cNvSpPr txBox="1">
            <a:spLocks noChangeAspect="1"/>
          </p:cNvSpPr>
          <p:nvPr/>
        </p:nvSpPr>
        <p:spPr>
          <a:xfrm>
            <a:off x="9243858" y="1714501"/>
            <a:ext cx="7982712" cy="461717"/>
          </a:xfrm>
          <a:prstGeom prst="rect">
            <a:avLst/>
          </a:prstGeom>
          <a:noFill/>
        </p:spPr>
        <p:txBody>
          <a:bodyPr wrap="square" rtlCol="0" anchor="ctr">
            <a:spAutoFit/>
          </a:bodyPr>
          <a:lstStyle/>
          <a:p>
            <a:r>
              <a:rPr lang="en-US" sz="2400" dirty="0">
                <a:solidFill>
                  <a:srgbClr val="004AAD"/>
                </a:solidFill>
                <a:latin typeface="Open Sans Bold Bold" panose="020B0604020202020204" charset="0"/>
                <a:ea typeface="Open Sans Bold Bold" panose="020B0604020202020204" charset="0"/>
                <a:cs typeface="Open Sans Bold Bold" panose="020B0604020202020204" charset="0"/>
              </a:rPr>
              <a:t>Popularity</a:t>
            </a:r>
            <a:r>
              <a:rPr lang="en-US" sz="2400" dirty="0">
                <a:solidFill>
                  <a:srgbClr val="0049AC"/>
                </a:solidFill>
                <a:latin typeface="Open Sans Bold Bold" panose="020B0604020202020204" charset="0"/>
                <a:ea typeface="Open Sans Bold Bold" panose="020B0604020202020204" charset="0"/>
                <a:cs typeface="Open Sans Bold Bold" panose="020B0604020202020204" charset="0"/>
              </a:rPr>
              <a:t> based models</a:t>
            </a:r>
          </a:p>
        </p:txBody>
      </p:sp>
      <p:sp>
        <p:nvSpPr>
          <p:cNvPr id="10" name="TextBox 9">
            <a:extLst>
              <a:ext uri="{FF2B5EF4-FFF2-40B4-BE49-F238E27FC236}">
                <a16:creationId xmlns:a16="http://schemas.microsoft.com/office/drawing/2014/main" id="{5D42B478-6D7E-FF6F-23C6-37547631AF9E}"/>
              </a:ext>
            </a:extLst>
          </p:cNvPr>
          <p:cNvSpPr txBox="1">
            <a:spLocks noChangeAspect="1"/>
          </p:cNvSpPr>
          <p:nvPr/>
        </p:nvSpPr>
        <p:spPr>
          <a:xfrm>
            <a:off x="9243858" y="2322611"/>
            <a:ext cx="7982712" cy="699060"/>
          </a:xfrm>
          <a:prstGeom prst="rect">
            <a:avLst/>
          </a:prstGeom>
          <a:noFill/>
        </p:spPr>
        <p:txBody>
          <a:bodyPr wrap="square" rtlCol="0" anchor="ctr">
            <a:spAutoFit/>
          </a:bodyPr>
          <a:lstStyle/>
          <a:p>
            <a:pPr>
              <a:spcAft>
                <a:spcPts val="1200"/>
              </a:spcAft>
            </a:pPr>
            <a:r>
              <a:rPr lang="en-US" sz="20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Recommend songs with the highest average rating, granted they have had a certain number of interactions. </a:t>
            </a:r>
            <a:endParaRPr lang="en-US" sz="24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F72D1C80-12A4-E1D9-7EED-DA2ED8071654}"/>
              </a:ext>
            </a:extLst>
          </p:cNvPr>
          <p:cNvSpPr txBox="1">
            <a:spLocks noChangeAspect="1"/>
          </p:cNvSpPr>
          <p:nvPr/>
        </p:nvSpPr>
        <p:spPr>
          <a:xfrm>
            <a:off x="9243858" y="3385140"/>
            <a:ext cx="7982712" cy="455909"/>
          </a:xfrm>
          <a:prstGeom prst="rect">
            <a:avLst/>
          </a:prstGeom>
          <a:noFill/>
        </p:spPr>
        <p:txBody>
          <a:bodyPr wrap="square" rtlCol="0" anchor="ctr">
            <a:spAutoFit/>
          </a:bodyPr>
          <a:lstStyle/>
          <a:p>
            <a:r>
              <a:rPr lang="en-US" sz="2400" dirty="0">
                <a:solidFill>
                  <a:srgbClr val="004AAD"/>
                </a:solidFill>
                <a:latin typeface="Open Sans Bold Bold" panose="020B0604020202020204" charset="0"/>
                <a:ea typeface="Open Sans Bold Bold" panose="020B0604020202020204" charset="0"/>
                <a:cs typeface="Open Sans Bold Bold" panose="020B0604020202020204" charset="0"/>
              </a:rPr>
              <a:t>Collaborative Filtering</a:t>
            </a:r>
          </a:p>
        </p:txBody>
      </p:sp>
      <p:sp>
        <p:nvSpPr>
          <p:cNvPr id="14" name="TextBox 13">
            <a:extLst>
              <a:ext uri="{FF2B5EF4-FFF2-40B4-BE49-F238E27FC236}">
                <a16:creationId xmlns:a16="http://schemas.microsoft.com/office/drawing/2014/main" id="{58F6DE00-3143-FF9F-D937-B1106B4DE65D}"/>
              </a:ext>
            </a:extLst>
          </p:cNvPr>
          <p:cNvSpPr txBox="1">
            <a:spLocks noChangeAspect="1"/>
          </p:cNvSpPr>
          <p:nvPr/>
        </p:nvSpPr>
        <p:spPr>
          <a:xfrm>
            <a:off x="9243858" y="3992633"/>
            <a:ext cx="7982712" cy="1015663"/>
          </a:xfrm>
          <a:prstGeom prst="rect">
            <a:avLst/>
          </a:prstGeom>
          <a:noFill/>
        </p:spPr>
        <p:txBody>
          <a:bodyPr wrap="square" rtlCol="0" anchor="ctr">
            <a:spAutoFit/>
          </a:bodyPr>
          <a:lstStyle/>
          <a:p>
            <a:pPr>
              <a:spcAft>
                <a:spcPts val="1200"/>
              </a:spcAft>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Generates recommendations based on similarities between users or items based on observed interactions. There are three flavors user-user similarity, item-item similarity and matrix factorization.</a:t>
            </a:r>
          </a:p>
        </p:txBody>
      </p:sp>
      <p:sp>
        <p:nvSpPr>
          <p:cNvPr id="15" name="TextBox 14">
            <a:extLst>
              <a:ext uri="{FF2B5EF4-FFF2-40B4-BE49-F238E27FC236}">
                <a16:creationId xmlns:a16="http://schemas.microsoft.com/office/drawing/2014/main" id="{800C96A8-D3DE-F5E6-BF36-C3D988C26322}"/>
              </a:ext>
            </a:extLst>
          </p:cNvPr>
          <p:cNvSpPr txBox="1">
            <a:spLocks noChangeAspect="1"/>
          </p:cNvSpPr>
          <p:nvPr/>
        </p:nvSpPr>
        <p:spPr>
          <a:xfrm>
            <a:off x="9243858" y="5376685"/>
            <a:ext cx="7982712" cy="455909"/>
          </a:xfrm>
          <a:prstGeom prst="rect">
            <a:avLst/>
          </a:prstGeom>
          <a:noFill/>
        </p:spPr>
        <p:txBody>
          <a:bodyPr wrap="square" rtlCol="0" anchor="ctr">
            <a:spAutoFit/>
          </a:bodyPr>
          <a:lstStyle/>
          <a:p>
            <a:r>
              <a:rPr lang="en-US" sz="2400" dirty="0">
                <a:solidFill>
                  <a:srgbClr val="004AAD"/>
                </a:solidFill>
                <a:latin typeface="Open Sans Bold Bold" panose="020B0604020202020204" charset="0"/>
                <a:ea typeface="Open Sans Bold Bold" panose="020B0604020202020204" charset="0"/>
                <a:cs typeface="Open Sans Bold Bold" panose="020B0604020202020204" charset="0"/>
              </a:rPr>
              <a:t>Co-clustering</a:t>
            </a:r>
          </a:p>
        </p:txBody>
      </p:sp>
      <p:sp>
        <p:nvSpPr>
          <p:cNvPr id="16" name="TextBox 15">
            <a:extLst>
              <a:ext uri="{FF2B5EF4-FFF2-40B4-BE49-F238E27FC236}">
                <a16:creationId xmlns:a16="http://schemas.microsoft.com/office/drawing/2014/main" id="{85F350CA-9594-997B-2A0F-CEB15E4074CF}"/>
              </a:ext>
            </a:extLst>
          </p:cNvPr>
          <p:cNvSpPr txBox="1">
            <a:spLocks noChangeAspect="1"/>
          </p:cNvSpPr>
          <p:nvPr/>
        </p:nvSpPr>
        <p:spPr>
          <a:xfrm>
            <a:off x="9243858" y="5935416"/>
            <a:ext cx="7982712" cy="707886"/>
          </a:xfrm>
          <a:prstGeom prst="rect">
            <a:avLst/>
          </a:prstGeom>
          <a:noFill/>
        </p:spPr>
        <p:txBody>
          <a:bodyPr wrap="square" rtlCol="0" anchor="ctr">
            <a:spAutoFit/>
          </a:bodyPr>
          <a:lstStyle/>
          <a:p>
            <a:pPr>
              <a:spcAft>
                <a:spcPts val="1200"/>
              </a:spcAft>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Groups users and songs into clusters based on their similarity and recommends songs based on the preferences in the clusters</a:t>
            </a:r>
          </a:p>
        </p:txBody>
      </p:sp>
      <p:sp>
        <p:nvSpPr>
          <p:cNvPr id="17" name="TextBox 16">
            <a:extLst>
              <a:ext uri="{FF2B5EF4-FFF2-40B4-BE49-F238E27FC236}">
                <a16:creationId xmlns:a16="http://schemas.microsoft.com/office/drawing/2014/main" id="{E4B8D309-C6EA-ECA7-E5EA-86917E69698F}"/>
              </a:ext>
            </a:extLst>
          </p:cNvPr>
          <p:cNvSpPr txBox="1">
            <a:spLocks noChangeAspect="1"/>
          </p:cNvSpPr>
          <p:nvPr/>
        </p:nvSpPr>
        <p:spPr>
          <a:xfrm>
            <a:off x="9199382" y="7025978"/>
            <a:ext cx="7982712" cy="455909"/>
          </a:xfrm>
          <a:prstGeom prst="rect">
            <a:avLst/>
          </a:prstGeom>
          <a:noFill/>
        </p:spPr>
        <p:txBody>
          <a:bodyPr wrap="square" rtlCol="0" anchor="ctr">
            <a:spAutoFit/>
          </a:bodyPr>
          <a:lstStyle/>
          <a:p>
            <a:r>
              <a:rPr lang="en-US" sz="2400" dirty="0">
                <a:solidFill>
                  <a:srgbClr val="004AAD"/>
                </a:solidFill>
                <a:latin typeface="Open Sans Bold Bold" panose="020B0604020202020204" charset="0"/>
                <a:ea typeface="Open Sans Bold Bold" panose="020B0604020202020204" charset="0"/>
                <a:cs typeface="Open Sans Bold Bold" panose="020B0604020202020204" charset="0"/>
              </a:rPr>
              <a:t>Content-based filtering</a:t>
            </a:r>
          </a:p>
        </p:txBody>
      </p:sp>
      <p:sp>
        <p:nvSpPr>
          <p:cNvPr id="18" name="TextBox 17">
            <a:extLst>
              <a:ext uri="{FF2B5EF4-FFF2-40B4-BE49-F238E27FC236}">
                <a16:creationId xmlns:a16="http://schemas.microsoft.com/office/drawing/2014/main" id="{5856F221-F4B9-E917-7029-9CDA5299A188}"/>
              </a:ext>
            </a:extLst>
          </p:cNvPr>
          <p:cNvSpPr txBox="1">
            <a:spLocks noChangeAspect="1"/>
          </p:cNvSpPr>
          <p:nvPr/>
        </p:nvSpPr>
        <p:spPr>
          <a:xfrm>
            <a:off x="9243858" y="7525888"/>
            <a:ext cx="7982712" cy="1323439"/>
          </a:xfrm>
          <a:prstGeom prst="rect">
            <a:avLst/>
          </a:prstGeom>
          <a:noFill/>
        </p:spPr>
        <p:txBody>
          <a:bodyPr wrap="square" rtlCol="0" anchor="ctr">
            <a:spAutoFit/>
          </a:bodyPr>
          <a:lstStyle/>
          <a:p>
            <a:pPr>
              <a:spcAft>
                <a:spcPts val="1200"/>
              </a:spcAft>
            </a:pPr>
            <a:r>
              <a:rPr lang="en-US"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Recommends songs to a user based on the characteristics of the song. It analyzes the features of the songs that the user has already shown interest in and recommends songs with similar features</a:t>
            </a:r>
          </a:p>
        </p:txBody>
      </p:sp>
    </p:spTree>
    <p:extLst>
      <p:ext uri="{BB962C8B-B14F-4D97-AF65-F5344CB8AC3E}">
        <p14:creationId xmlns:p14="http://schemas.microsoft.com/office/powerpoint/2010/main" val="273005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E524EC-0447-68E4-5BFA-CB0CCE300822}"/>
              </a:ext>
            </a:extLst>
          </p:cNvPr>
          <p:cNvSpPr/>
          <p:nvPr/>
        </p:nvSpPr>
        <p:spPr>
          <a:xfrm>
            <a:off x="14706600" y="0"/>
            <a:ext cx="3581399" cy="1028700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9ECBA6-E1A8-A998-024E-4AF178A56B9A}"/>
              </a:ext>
            </a:extLst>
          </p:cNvPr>
          <p:cNvSpPr txBox="1"/>
          <p:nvPr/>
        </p:nvSpPr>
        <p:spPr>
          <a:xfrm>
            <a:off x="1066800" y="705637"/>
            <a:ext cx="11582399" cy="1815882"/>
          </a:xfrm>
          <a:prstGeom prst="rect">
            <a:avLst/>
          </a:prstGeom>
          <a:noFill/>
        </p:spPr>
        <p:txBody>
          <a:bodyPr wrap="square" rtlCol="0">
            <a:spAutoFit/>
          </a:bodyPr>
          <a:lstStyle/>
          <a:p>
            <a:r>
              <a:rPr lang="en-US" sz="5600" b="1" dirty="0">
                <a:solidFill>
                  <a:schemeClr val="bg1"/>
                </a:solidFill>
                <a:latin typeface="Open Sans Bold Bold" panose="020B0604020202020204" charset="0"/>
                <a:ea typeface="Open Sans Bold Bold" panose="020B0604020202020204" charset="0"/>
                <a:cs typeface="Open Sans Bold Bold" panose="020B0604020202020204" charset="0"/>
              </a:rPr>
              <a:t>Performance and </a:t>
            </a:r>
          </a:p>
          <a:p>
            <a:r>
              <a:rPr lang="en-US" sz="5600" b="1" dirty="0">
                <a:solidFill>
                  <a:schemeClr val="bg1"/>
                </a:solidFill>
                <a:latin typeface="Open Sans Bold Bold" panose="020B0604020202020204" charset="0"/>
                <a:ea typeface="Open Sans Bold Bold" panose="020B0604020202020204" charset="0"/>
                <a:cs typeface="Open Sans Bold Bold" panose="020B0604020202020204" charset="0"/>
              </a:rPr>
              <a:t>Hypermeter Tuning</a:t>
            </a:r>
          </a:p>
        </p:txBody>
      </p:sp>
      <p:sp>
        <p:nvSpPr>
          <p:cNvPr id="2" name="Rectangle 1">
            <a:extLst>
              <a:ext uri="{FF2B5EF4-FFF2-40B4-BE49-F238E27FC236}">
                <a16:creationId xmlns:a16="http://schemas.microsoft.com/office/drawing/2014/main" id="{E0E6174D-269A-793D-9219-6955800ACF34}"/>
              </a:ext>
            </a:extLst>
          </p:cNvPr>
          <p:cNvSpPr/>
          <p:nvPr/>
        </p:nvSpPr>
        <p:spPr>
          <a:xfrm>
            <a:off x="1219200" y="2857500"/>
            <a:ext cx="2133600" cy="15240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6575E9-921E-394F-BCA1-2B0C94C4A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8867" y="5668339"/>
            <a:ext cx="5255465" cy="3512231"/>
          </a:xfrm>
          <a:prstGeom prst="rect">
            <a:avLst/>
          </a:prstGeom>
        </p:spPr>
      </p:pic>
      <p:pic>
        <p:nvPicPr>
          <p:cNvPr id="8" name="Picture 7">
            <a:extLst>
              <a:ext uri="{FF2B5EF4-FFF2-40B4-BE49-F238E27FC236}">
                <a16:creationId xmlns:a16="http://schemas.microsoft.com/office/drawing/2014/main" id="{99988CC5-1441-02D6-9FFA-8BCB5E33D3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078867" y="1049678"/>
            <a:ext cx="5255465" cy="3512231"/>
          </a:xfrm>
          <a:prstGeom prst="rect">
            <a:avLst/>
          </a:prstGeom>
        </p:spPr>
      </p:pic>
      <p:sp>
        <p:nvSpPr>
          <p:cNvPr id="18" name="TextBox 17">
            <a:extLst>
              <a:ext uri="{FF2B5EF4-FFF2-40B4-BE49-F238E27FC236}">
                <a16:creationId xmlns:a16="http://schemas.microsoft.com/office/drawing/2014/main" id="{669E5030-57CC-2A67-B6A9-1E68FFED38A6}"/>
              </a:ext>
            </a:extLst>
          </p:cNvPr>
          <p:cNvSpPr txBox="1"/>
          <p:nvPr/>
        </p:nvSpPr>
        <p:spPr>
          <a:xfrm>
            <a:off x="2286000" y="3924299"/>
            <a:ext cx="8611767" cy="1785104"/>
          </a:xfrm>
          <a:prstGeom prst="rect">
            <a:avLst/>
          </a:prstGeom>
          <a:noFill/>
        </p:spPr>
        <p:txBody>
          <a:bodyPr wrap="square" rtlCol="0">
            <a:spAutoFit/>
          </a:bodyPr>
          <a:lstStyle/>
          <a:p>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Assess each model performance through the metric </a:t>
            </a: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F_1 score, this the harmonic mean of precision and recall. Precision is the proportion of recommended songs that are relevant, and recall is the proportion of relevant songs that are recommended. </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Also calculated RMSE for each model.</a:t>
            </a:r>
          </a:p>
        </p:txBody>
      </p:sp>
      <p:pic>
        <p:nvPicPr>
          <p:cNvPr id="6" name="Graphic 5" descr="Alterations &amp; Tailoring with solid fill">
            <a:extLst>
              <a:ext uri="{FF2B5EF4-FFF2-40B4-BE49-F238E27FC236}">
                <a16:creationId xmlns:a16="http://schemas.microsoft.com/office/drawing/2014/main" id="{F3E49113-7C73-814A-359D-DF94E94EE8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7028" y="3790873"/>
            <a:ext cx="914400" cy="914400"/>
          </a:xfrm>
          <a:prstGeom prst="rect">
            <a:avLst/>
          </a:prstGeom>
        </p:spPr>
      </p:pic>
      <p:pic>
        <p:nvPicPr>
          <p:cNvPr id="10" name="Graphic 9" descr="Tuning Fork with solid fill">
            <a:extLst>
              <a:ext uri="{FF2B5EF4-FFF2-40B4-BE49-F238E27FC236}">
                <a16:creationId xmlns:a16="http://schemas.microsoft.com/office/drawing/2014/main" id="{12DB1A1E-E365-F57B-61E5-AF47A65B66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1308" y="6362701"/>
            <a:ext cx="914400" cy="914400"/>
          </a:xfrm>
          <a:prstGeom prst="rect">
            <a:avLst/>
          </a:prstGeom>
        </p:spPr>
      </p:pic>
      <p:sp>
        <p:nvSpPr>
          <p:cNvPr id="11" name="TextBox 10">
            <a:extLst>
              <a:ext uri="{FF2B5EF4-FFF2-40B4-BE49-F238E27FC236}">
                <a16:creationId xmlns:a16="http://schemas.microsoft.com/office/drawing/2014/main" id="{61A4BC36-587B-0B73-E593-F84673FDCCCE}"/>
              </a:ext>
            </a:extLst>
          </p:cNvPr>
          <p:cNvSpPr txBox="1"/>
          <p:nvPr/>
        </p:nvSpPr>
        <p:spPr>
          <a:xfrm>
            <a:off x="2286000" y="6286500"/>
            <a:ext cx="8611767" cy="1446550"/>
          </a:xfrm>
          <a:prstGeom prst="rect">
            <a:avLst/>
          </a:prstGeom>
          <a:noFill/>
        </p:spPr>
        <p:txBody>
          <a:bodyPr wrap="square" rtlCol="0">
            <a:spAutoFit/>
          </a:bodyPr>
          <a:lstStyle/>
          <a:p>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To get the best performance each model is optimized through </a:t>
            </a:r>
            <a:r>
              <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hyperparameter</a:t>
            </a:r>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 tuning and cross-validation. This should be repeated when the underlying model is suspected to have changed. </a:t>
            </a:r>
          </a:p>
        </p:txBody>
      </p:sp>
    </p:spTree>
    <p:extLst>
      <p:ext uri="{BB962C8B-B14F-4D97-AF65-F5344CB8AC3E}">
        <p14:creationId xmlns:p14="http://schemas.microsoft.com/office/powerpoint/2010/main" val="414995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2365F3F-4757-0F04-455A-7CBDB019C66F}"/>
              </a:ext>
            </a:extLst>
          </p:cNvPr>
          <p:cNvSpPr/>
          <p:nvPr/>
        </p:nvSpPr>
        <p:spPr>
          <a:xfrm>
            <a:off x="7791313" y="1"/>
            <a:ext cx="10496687" cy="5470104"/>
          </a:xfrm>
          <a:prstGeom prst="rect">
            <a:avLst/>
          </a:prstGeom>
          <a:solidFill>
            <a:srgbClr val="004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DE59"/>
              </a:solidFill>
            </a:endParaRPr>
          </a:p>
        </p:txBody>
      </p:sp>
      <p:sp>
        <p:nvSpPr>
          <p:cNvPr id="2" name="Rectangle 1">
            <a:extLst>
              <a:ext uri="{FF2B5EF4-FFF2-40B4-BE49-F238E27FC236}">
                <a16:creationId xmlns:a16="http://schemas.microsoft.com/office/drawing/2014/main" id="{FE5BD91D-4B01-9E4D-0D97-D59CA220C24D}"/>
              </a:ext>
            </a:extLst>
          </p:cNvPr>
          <p:cNvSpPr/>
          <p:nvPr/>
        </p:nvSpPr>
        <p:spPr>
          <a:xfrm>
            <a:off x="-1" y="0"/>
            <a:ext cx="1295400" cy="1172029"/>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0C63F0-454B-794A-F410-2260538AB449}"/>
              </a:ext>
            </a:extLst>
          </p:cNvPr>
          <p:cNvSpPr txBox="1"/>
          <p:nvPr/>
        </p:nvSpPr>
        <p:spPr>
          <a:xfrm>
            <a:off x="1295399" y="1514881"/>
            <a:ext cx="5334001" cy="1815882"/>
          </a:xfrm>
          <a:prstGeom prst="rect">
            <a:avLst/>
          </a:prstGeom>
          <a:noFill/>
        </p:spPr>
        <p:txBody>
          <a:bodyPr wrap="square" rtlCol="0">
            <a:spAutoFit/>
          </a:bodyPr>
          <a:lstStyle/>
          <a:p>
            <a:r>
              <a:rPr lang="en-US" sz="5600" dirty="0">
                <a:latin typeface="Open Sans Bold Bold" panose="020B0604020202020204" charset="0"/>
                <a:ea typeface="Open Sans Bold Bold" panose="020B0604020202020204" charset="0"/>
                <a:cs typeface="Open Sans Bold Bold" panose="020B0604020202020204" charset="0"/>
              </a:rPr>
              <a:t>Solution </a:t>
            </a:r>
          </a:p>
          <a:p>
            <a:r>
              <a:rPr lang="en-US" sz="5600" dirty="0">
                <a:latin typeface="Open Sans Bold Bold" panose="020B0604020202020204" charset="0"/>
                <a:ea typeface="Open Sans Bold Bold" panose="020B0604020202020204" charset="0"/>
                <a:cs typeface="Open Sans Bold Bold" panose="020B0604020202020204" charset="0"/>
              </a:rPr>
              <a:t>Design</a:t>
            </a:r>
          </a:p>
        </p:txBody>
      </p:sp>
      <p:sp>
        <p:nvSpPr>
          <p:cNvPr id="5" name="Rectangle 4">
            <a:extLst>
              <a:ext uri="{FF2B5EF4-FFF2-40B4-BE49-F238E27FC236}">
                <a16:creationId xmlns:a16="http://schemas.microsoft.com/office/drawing/2014/main" id="{646C3A81-1904-4637-8148-6046907E0748}"/>
              </a:ext>
            </a:extLst>
          </p:cNvPr>
          <p:cNvSpPr/>
          <p:nvPr/>
        </p:nvSpPr>
        <p:spPr>
          <a:xfrm>
            <a:off x="7610906" y="0"/>
            <a:ext cx="85294" cy="5489497"/>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A08F52C-E3B9-665B-9750-7A8467B270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143500"/>
            <a:ext cx="7672849" cy="5143500"/>
          </a:xfrm>
          <a:prstGeom prst="rect">
            <a:avLst/>
          </a:prstGeom>
        </p:spPr>
      </p:pic>
      <p:sp>
        <p:nvSpPr>
          <p:cNvPr id="12" name="Flowchart: Connector 11">
            <a:extLst>
              <a:ext uri="{FF2B5EF4-FFF2-40B4-BE49-F238E27FC236}">
                <a16:creationId xmlns:a16="http://schemas.microsoft.com/office/drawing/2014/main" id="{DF101F83-A65B-DDC0-02FC-8DD0CC4A1FA4}"/>
              </a:ext>
            </a:extLst>
          </p:cNvPr>
          <p:cNvSpPr/>
          <p:nvPr/>
        </p:nvSpPr>
        <p:spPr>
          <a:xfrm>
            <a:off x="6772704" y="3924301"/>
            <a:ext cx="1954958" cy="1903606"/>
          </a:xfrm>
          <a:prstGeom prst="flowChartConnector">
            <a:avLst/>
          </a:prstGeom>
          <a:blipFill>
            <a:blip r:embed="rId3"/>
            <a:stretch>
              <a:fillRect/>
            </a:stretch>
          </a:blip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A9A8AD16-9680-D5B5-D259-A9FA86E45E7C}"/>
              </a:ext>
            </a:extLst>
          </p:cNvPr>
          <p:cNvSpPr txBox="1"/>
          <p:nvPr/>
        </p:nvSpPr>
        <p:spPr>
          <a:xfrm>
            <a:off x="8839200" y="495300"/>
            <a:ext cx="7476693" cy="584775"/>
          </a:xfrm>
          <a:prstGeom prst="rect">
            <a:avLst/>
          </a:prstGeom>
          <a:noFill/>
        </p:spPr>
        <p:txBody>
          <a:bodyPr wrap="square" rtlCol="0">
            <a:spAutoFit/>
          </a:bodyPr>
          <a:lstStyle/>
          <a:p>
            <a:r>
              <a:rPr lang="en-US" sz="3200" dirty="0">
                <a:solidFill>
                  <a:schemeClr val="bg1"/>
                </a:solidFill>
                <a:latin typeface="Open Sans Bold Bold" panose="020B0604020202020204" charset="0"/>
                <a:ea typeface="Open Sans Bold Bold" panose="020B0604020202020204" charset="0"/>
                <a:cs typeface="Open Sans Bold Bold" panose="020B0604020202020204" charset="0"/>
              </a:rPr>
              <a:t>Cold Start</a:t>
            </a:r>
          </a:p>
        </p:txBody>
      </p:sp>
      <p:sp>
        <p:nvSpPr>
          <p:cNvPr id="21" name="TextBox 20">
            <a:extLst>
              <a:ext uri="{FF2B5EF4-FFF2-40B4-BE49-F238E27FC236}">
                <a16:creationId xmlns:a16="http://schemas.microsoft.com/office/drawing/2014/main" id="{F4265ADA-12A1-C0DD-1915-8BD26E2BFF6D}"/>
              </a:ext>
            </a:extLst>
          </p:cNvPr>
          <p:cNvSpPr txBox="1"/>
          <p:nvPr/>
        </p:nvSpPr>
        <p:spPr>
          <a:xfrm>
            <a:off x="8572991" y="6134100"/>
            <a:ext cx="8077198" cy="584775"/>
          </a:xfrm>
          <a:prstGeom prst="rect">
            <a:avLst/>
          </a:prstGeom>
          <a:noFill/>
        </p:spPr>
        <p:txBody>
          <a:bodyPr wrap="square" rtlCol="0">
            <a:spAutoFit/>
          </a:bodyPr>
          <a:lstStyle/>
          <a:p>
            <a:r>
              <a:rPr lang="en-US" sz="3200" dirty="0">
                <a:latin typeface="Open Sans Bold Bold" panose="020B0604020202020204" charset="0"/>
                <a:ea typeface="Open Sans Bold Bold" panose="020B0604020202020204" charset="0"/>
                <a:cs typeface="Open Sans Bold Bold" panose="020B0604020202020204" charset="0"/>
              </a:rPr>
              <a:t>Warm Start</a:t>
            </a:r>
          </a:p>
        </p:txBody>
      </p:sp>
      <p:sp>
        <p:nvSpPr>
          <p:cNvPr id="22" name="TextBox 21">
            <a:extLst>
              <a:ext uri="{FF2B5EF4-FFF2-40B4-BE49-F238E27FC236}">
                <a16:creationId xmlns:a16="http://schemas.microsoft.com/office/drawing/2014/main" id="{F72FC6FD-164A-17CC-E488-5FB2EB173BF5}"/>
              </a:ext>
            </a:extLst>
          </p:cNvPr>
          <p:cNvSpPr txBox="1"/>
          <p:nvPr/>
        </p:nvSpPr>
        <p:spPr>
          <a:xfrm>
            <a:off x="8846127" y="1257300"/>
            <a:ext cx="8458200" cy="3139321"/>
          </a:xfrm>
          <a:prstGeom prst="rect">
            <a:avLst/>
          </a:prstGeom>
          <a:noFill/>
        </p:spPr>
        <p:txBody>
          <a:bodyPr wrap="square" rtlCol="0">
            <a:spAutoFit/>
          </a:bodyPr>
          <a:lstStyle/>
          <a:p>
            <a:r>
              <a:rPr lang="en-US" sz="18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The cold start problem arises when there is </a:t>
            </a:r>
            <a:r>
              <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insufficient data </a:t>
            </a:r>
            <a:r>
              <a:rPr lang="en-US" sz="18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about users or songs to make accurate recommendations, which can happen when a </a:t>
            </a:r>
            <a:r>
              <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user is new</a:t>
            </a:r>
            <a:r>
              <a:rPr lang="en-US" sz="18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to the system, </a:t>
            </a:r>
            <a:r>
              <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or a new song </a:t>
            </a:r>
            <a:r>
              <a:rPr lang="en-US" sz="18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is added. </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New users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or users with limited interactions will be provided an initial recommendation list that is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popularity based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until sufficient data is available for more personalized recommendations.</a:t>
            </a:r>
          </a:p>
          <a:p>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For new songs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that are added to the system they can be recommended through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content-based filtering</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This is crucial for providing new content to users and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attracting artist to the platform</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23" name="TextBox 22">
            <a:extLst>
              <a:ext uri="{FF2B5EF4-FFF2-40B4-BE49-F238E27FC236}">
                <a16:creationId xmlns:a16="http://schemas.microsoft.com/office/drawing/2014/main" id="{6399C6DB-2FC4-08D0-C8B2-7007E0C1E938}"/>
              </a:ext>
            </a:extLst>
          </p:cNvPr>
          <p:cNvSpPr txBox="1"/>
          <p:nvPr/>
        </p:nvSpPr>
        <p:spPr>
          <a:xfrm>
            <a:off x="8572991" y="6896100"/>
            <a:ext cx="8731336" cy="2585323"/>
          </a:xfrm>
          <a:prstGeom prst="rect">
            <a:avLst/>
          </a:prstGeom>
          <a:noFill/>
        </p:spPr>
        <p:txBody>
          <a:bodyPr wrap="square" rtlCol="0">
            <a:spAutoFit/>
          </a:bodyPr>
          <a:lstStyle/>
          <a:p>
            <a:r>
              <a:rPr lang="en-US" sz="1800" dirty="0">
                <a:effectLst/>
                <a:latin typeface="Open Sans" panose="020B0606030504020204" pitchFamily="34" charset="0"/>
                <a:ea typeface="Open Sans" panose="020B0606030504020204" pitchFamily="34" charset="0"/>
                <a:cs typeface="Open Sans" panose="020B0606030504020204" pitchFamily="34" charset="0"/>
              </a:rPr>
              <a:t>The warm start problem arises when there is </a:t>
            </a:r>
            <a:r>
              <a:rPr lang="en-US" sz="1800" b="1" dirty="0">
                <a:effectLst/>
                <a:latin typeface="Open Sans" panose="020B0606030504020204" pitchFamily="34" charset="0"/>
                <a:ea typeface="Open Sans" panose="020B0606030504020204" pitchFamily="34" charset="0"/>
                <a:cs typeface="Open Sans" panose="020B0606030504020204" pitchFamily="34" charset="0"/>
              </a:rPr>
              <a:t>enough data </a:t>
            </a:r>
            <a:r>
              <a:rPr lang="en-US" sz="1800" dirty="0">
                <a:effectLst/>
                <a:latin typeface="Open Sans" panose="020B0606030504020204" pitchFamily="34" charset="0"/>
                <a:ea typeface="Open Sans" panose="020B0606030504020204" pitchFamily="34" charset="0"/>
                <a:cs typeface="Open Sans" panose="020B0606030504020204" pitchFamily="34" charset="0"/>
              </a:rPr>
              <a:t>to offer personalized recommendations based on a user's preferences. </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The optimized </a:t>
            </a:r>
            <a:r>
              <a:rPr lang="en-US" b="1" dirty="0">
                <a:latin typeface="Open Sans" panose="020B0606030504020204" pitchFamily="34" charset="0"/>
                <a:ea typeface="Open Sans" panose="020B0606030504020204" pitchFamily="34" charset="0"/>
                <a:cs typeface="Open Sans" panose="020B0606030504020204" pitchFamily="34" charset="0"/>
              </a:rPr>
              <a:t>user-user similarity model </a:t>
            </a:r>
            <a:r>
              <a:rPr lang="en-US" dirty="0">
                <a:latin typeface="Open Sans" panose="020B0606030504020204" pitchFamily="34" charset="0"/>
                <a:ea typeface="Open Sans" panose="020B0606030504020204" pitchFamily="34" charset="0"/>
                <a:cs typeface="Open Sans" panose="020B0606030504020204" pitchFamily="34" charset="0"/>
              </a:rPr>
              <a:t>had the </a:t>
            </a:r>
            <a:r>
              <a:rPr lang="en-US" b="1" dirty="0">
                <a:latin typeface="Open Sans" panose="020B0606030504020204" pitchFamily="34" charset="0"/>
                <a:ea typeface="Open Sans" panose="020B0606030504020204" pitchFamily="34" charset="0"/>
                <a:cs typeface="Open Sans" panose="020B0606030504020204" pitchFamily="34" charset="0"/>
              </a:rPr>
              <a:t>best performance</a:t>
            </a:r>
            <a:r>
              <a:rPr lang="en-US" dirty="0">
                <a:latin typeface="Open Sans" panose="020B0606030504020204" pitchFamily="34" charset="0"/>
                <a:ea typeface="Open Sans" panose="020B0606030504020204" pitchFamily="34" charset="0"/>
                <a:cs typeface="Open Sans" panose="020B0606030504020204" pitchFamily="34" charset="0"/>
              </a:rPr>
              <a:t>, attaining the highest F_1 score. Therefore, this model will be used to generate recommendation for established users. </a:t>
            </a: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b="1" dirty="0">
                <a:latin typeface="Open Sans" panose="020B0606030504020204" pitchFamily="34" charset="0"/>
                <a:ea typeface="Open Sans" panose="020B0606030504020204" pitchFamily="34" charset="0"/>
                <a:cs typeface="Open Sans" panose="020B0606030504020204" pitchFamily="34" charset="0"/>
              </a:rPr>
              <a:t>Benefits</a:t>
            </a:r>
            <a:r>
              <a:rPr lang="en-US" dirty="0">
                <a:latin typeface="Open Sans" panose="020B0606030504020204" pitchFamily="34" charset="0"/>
                <a:ea typeface="Open Sans" panose="020B0606030504020204" pitchFamily="34" charset="0"/>
                <a:cs typeface="Open Sans" panose="020B0606030504020204" pitchFamily="34" charset="0"/>
              </a:rPr>
              <a:t>: this model is </a:t>
            </a:r>
            <a:r>
              <a:rPr lang="en-US" b="1" dirty="0">
                <a:latin typeface="Open Sans" panose="020B0606030504020204" pitchFamily="34" charset="0"/>
                <a:ea typeface="Open Sans" panose="020B0606030504020204" pitchFamily="34" charset="0"/>
                <a:cs typeface="Open Sans" panose="020B0606030504020204" pitchFamily="34" charset="0"/>
              </a:rPr>
              <a:t>incremental</a:t>
            </a:r>
            <a:r>
              <a:rPr lang="en-US" dirty="0">
                <a:latin typeface="Open Sans" panose="020B0606030504020204" pitchFamily="34" charset="0"/>
                <a:ea typeface="Open Sans" panose="020B0606030504020204" pitchFamily="34" charset="0"/>
                <a:cs typeface="Open Sans" panose="020B0606030504020204" pitchFamily="34" charset="0"/>
              </a:rPr>
              <a:t> meaning you can add additional users without having evaluate the algorithm and is </a:t>
            </a:r>
            <a:r>
              <a:rPr lang="en-US" b="1" dirty="0">
                <a:latin typeface="Open Sans" panose="020B0606030504020204" pitchFamily="34" charset="0"/>
                <a:ea typeface="Open Sans" panose="020B0606030504020204" pitchFamily="34" charset="0"/>
                <a:cs typeface="Open Sans" panose="020B0606030504020204" pitchFamily="34" charset="0"/>
              </a:rPr>
              <a:t>interpretable</a:t>
            </a:r>
            <a:r>
              <a:rPr lang="en-US" dirty="0">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351569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11">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8283427"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4DDEBC5-C0BB-FF2F-6DFB-AD9ABA45A8F3}"/>
              </a:ext>
            </a:extLst>
          </p:cNvPr>
          <p:cNvPicPr>
            <a:picLocks noChangeAspect="1"/>
          </p:cNvPicPr>
          <p:nvPr/>
        </p:nvPicPr>
        <p:blipFill rotWithShape="1">
          <a:blip r:embed="rId2">
            <a:extLst>
              <a:ext uri="{28A0092B-C50C-407E-A947-70E740481C1C}">
                <a14:useLocalDpi xmlns:a14="http://schemas.microsoft.com/office/drawing/2010/main" val="0"/>
              </a:ext>
            </a:extLst>
          </a:blip>
          <a:srcRect t="8633" b="7097"/>
          <a:stretch/>
        </p:blipFill>
        <p:spPr>
          <a:xfrm>
            <a:off x="20" y="-33"/>
            <a:ext cx="18287975" cy="10287033"/>
          </a:xfrm>
          <a:prstGeom prst="rect">
            <a:avLst/>
          </a:prstGeom>
        </p:spPr>
      </p:pic>
      <p:sp>
        <p:nvSpPr>
          <p:cNvPr id="39" name="Rectangle 1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55066" y="1650474"/>
            <a:ext cx="10287005" cy="6986021"/>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A9ECBA6-E1A8-A998-024E-4AF178A56B9A}"/>
              </a:ext>
            </a:extLst>
          </p:cNvPr>
          <p:cNvSpPr txBox="1"/>
          <p:nvPr/>
        </p:nvSpPr>
        <p:spPr>
          <a:xfrm>
            <a:off x="965199" y="965200"/>
            <a:ext cx="8178793" cy="535386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78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Future Considerations</a:t>
            </a:r>
          </a:p>
        </p:txBody>
      </p:sp>
      <p:sp>
        <p:nvSpPr>
          <p:cNvPr id="40" name="Rectangle 1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10281" y="3309276"/>
            <a:ext cx="10287005" cy="3668436"/>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463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22B5FF6-B66C-8611-8E7E-1E0C75B2096B}"/>
              </a:ext>
            </a:extLst>
          </p:cNvPr>
          <p:cNvSpPr/>
          <p:nvPr/>
        </p:nvSpPr>
        <p:spPr>
          <a:xfrm>
            <a:off x="6400800" y="4457700"/>
            <a:ext cx="5791200" cy="5829300"/>
          </a:xfrm>
          <a:prstGeom prst="rect">
            <a:avLst/>
          </a:prstGeom>
          <a:solidFill>
            <a:srgbClr val="004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DE59"/>
              </a:solidFill>
            </a:endParaRPr>
          </a:p>
        </p:txBody>
      </p:sp>
      <p:sp>
        <p:nvSpPr>
          <p:cNvPr id="2" name="Rectangle 1">
            <a:extLst>
              <a:ext uri="{FF2B5EF4-FFF2-40B4-BE49-F238E27FC236}">
                <a16:creationId xmlns:a16="http://schemas.microsoft.com/office/drawing/2014/main" id="{A83A3EE7-A650-B8CC-F04D-6B1624F9837A}"/>
              </a:ext>
            </a:extLst>
          </p:cNvPr>
          <p:cNvSpPr/>
          <p:nvPr/>
        </p:nvSpPr>
        <p:spPr>
          <a:xfrm>
            <a:off x="0" y="0"/>
            <a:ext cx="6219371" cy="4278682"/>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5807864-5AA4-5902-6AD6-5BCA55A9BD6A}"/>
              </a:ext>
            </a:extLst>
          </p:cNvPr>
          <p:cNvSpPr txBox="1"/>
          <p:nvPr/>
        </p:nvSpPr>
        <p:spPr>
          <a:xfrm>
            <a:off x="533400" y="1562100"/>
            <a:ext cx="5181600" cy="954107"/>
          </a:xfrm>
          <a:prstGeom prst="rect">
            <a:avLst/>
          </a:prstGeom>
          <a:noFill/>
        </p:spPr>
        <p:txBody>
          <a:bodyPr wrap="square" rtlCol="0">
            <a:spAutoFit/>
          </a:bodyPr>
          <a:lstStyle/>
          <a:p>
            <a:r>
              <a:rPr lang="en-US" sz="5600" dirty="0">
                <a:latin typeface="Open Sans Bold Bold" panose="020B0604020202020204" charset="0"/>
                <a:ea typeface="Open Sans Bold Bold" panose="020B0604020202020204" charset="0"/>
                <a:cs typeface="Open Sans Bold Bold" panose="020B0604020202020204" charset="0"/>
              </a:rPr>
              <a:t>Limitations</a:t>
            </a:r>
          </a:p>
        </p:txBody>
      </p:sp>
      <p:pic>
        <p:nvPicPr>
          <p:cNvPr id="10" name="Picture 9" descr="A picture containing diagram&#10;&#10;Description automatically generated">
            <a:extLst>
              <a:ext uri="{FF2B5EF4-FFF2-40B4-BE49-F238E27FC236}">
                <a16:creationId xmlns:a16="http://schemas.microsoft.com/office/drawing/2014/main" id="{5E557FAF-43BA-DB84-767F-C1ACB553E930}"/>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6372225" y="0"/>
            <a:ext cx="11915775" cy="4278682"/>
          </a:xfrm>
          <a:prstGeom prst="rect">
            <a:avLst/>
          </a:prstGeom>
        </p:spPr>
      </p:pic>
      <p:sp>
        <p:nvSpPr>
          <p:cNvPr id="21" name="TextBox 20">
            <a:extLst>
              <a:ext uri="{FF2B5EF4-FFF2-40B4-BE49-F238E27FC236}">
                <a16:creationId xmlns:a16="http://schemas.microsoft.com/office/drawing/2014/main" id="{50221C8F-F83D-6688-93A1-897048AC4834}"/>
              </a:ext>
            </a:extLst>
          </p:cNvPr>
          <p:cNvSpPr txBox="1"/>
          <p:nvPr/>
        </p:nvSpPr>
        <p:spPr>
          <a:xfrm>
            <a:off x="569686" y="4775427"/>
            <a:ext cx="5192486" cy="2923877"/>
          </a:xfrm>
          <a:prstGeom prst="rect">
            <a:avLst/>
          </a:prstGeom>
          <a:noFill/>
        </p:spPr>
        <p:txBody>
          <a:bodyPr wrap="square" rtlCol="0">
            <a:spAutoFit/>
          </a:bodyPr>
          <a:lstStyle/>
          <a:p>
            <a:r>
              <a:rPr lang="en-US" sz="2400" b="1" dirty="0">
                <a:solidFill>
                  <a:srgbClr val="00204B"/>
                </a:solidFill>
                <a:latin typeface="Open Sans" panose="020B0606030504020204" pitchFamily="34" charset="0"/>
                <a:ea typeface="Open Sans" panose="020B0606030504020204" pitchFamily="34" charset="0"/>
                <a:cs typeface="Open Sans" panose="020B0606030504020204" pitchFamily="34" charset="0"/>
              </a:rPr>
              <a:t>S</a:t>
            </a:r>
            <a:r>
              <a:rPr lang="en-US" sz="2400" b="1" dirty="0">
                <a:solidFill>
                  <a:srgbClr val="00204B"/>
                </a:solidFill>
                <a:effectLst/>
                <a:latin typeface="Open Sans" panose="020B0606030504020204" pitchFamily="34" charset="0"/>
                <a:ea typeface="Open Sans" panose="020B0606030504020204" pitchFamily="34" charset="0"/>
                <a:cs typeface="Open Sans" panose="020B0606030504020204" pitchFamily="34" charset="0"/>
              </a:rPr>
              <a:t>ystem should be scalable and able to handle large amounts of data </a:t>
            </a:r>
          </a:p>
          <a:p>
            <a:endParaRPr lang="en-US" sz="2400" b="1" dirty="0">
              <a:solidFill>
                <a:srgbClr val="00204B"/>
              </a:solidFill>
              <a:latin typeface="Open Sans" panose="020B0606030504020204" pitchFamily="34" charset="0"/>
              <a:ea typeface="Open Sans" panose="020B0606030504020204" pitchFamily="34" charset="0"/>
              <a:cs typeface="Open Sans" panose="020B0606030504020204" pitchFamily="34" charset="0"/>
            </a:endParaRPr>
          </a:p>
          <a:p>
            <a:r>
              <a:rPr lang="en-US" sz="2000" dirty="0">
                <a:latin typeface="Open Sans" panose="020B0606030504020204" pitchFamily="34" charset="0"/>
                <a:ea typeface="Open Sans" panose="020B0606030504020204" pitchFamily="34" charset="0"/>
                <a:cs typeface="Open Sans" panose="020B0606030504020204" pitchFamily="34" charset="0"/>
              </a:rPr>
              <a:t>The analysis was performed on a </a:t>
            </a:r>
            <a:r>
              <a:rPr lang="en-US" sz="2000" b="1" dirty="0">
                <a:latin typeface="Open Sans" panose="020B0606030504020204" pitchFamily="34" charset="0"/>
                <a:ea typeface="Open Sans" panose="020B0606030504020204" pitchFamily="34" charset="0"/>
                <a:cs typeface="Open Sans" panose="020B0606030504020204" pitchFamily="34" charset="0"/>
              </a:rPr>
              <a:t>limited dataset.</a:t>
            </a:r>
            <a:endParaRPr lang="en-US" sz="20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27" name="TextBox 26">
            <a:extLst>
              <a:ext uri="{FF2B5EF4-FFF2-40B4-BE49-F238E27FC236}">
                <a16:creationId xmlns:a16="http://schemas.microsoft.com/office/drawing/2014/main" id="{619B08A0-DF2A-3BC9-0A6F-B27C0232E447}"/>
              </a:ext>
            </a:extLst>
          </p:cNvPr>
          <p:cNvSpPr txBox="1"/>
          <p:nvPr/>
        </p:nvSpPr>
        <p:spPr>
          <a:xfrm>
            <a:off x="6905172" y="4775427"/>
            <a:ext cx="5105400" cy="4201150"/>
          </a:xfrm>
          <a:prstGeom prst="rect">
            <a:avLst/>
          </a:prstGeom>
          <a:noFill/>
        </p:spPr>
        <p:txBody>
          <a:bodyPr wrap="squar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Understanding recommendations over time</a:t>
            </a:r>
            <a:endParaRPr lang="en-US" sz="24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Aft>
                <a:spcPts val="1800"/>
              </a:spcAft>
              <a:buFont typeface="Arial" panose="020B0604020202020204" pitchFamily="34" charset="0"/>
              <a:buChar char="•"/>
            </a:pP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The system must adapt to users' </a:t>
            </a: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changing preferences over time</a:t>
            </a: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 A user a songs likes now may not be relevant in the future. </a:t>
            </a:r>
          </a:p>
          <a:p>
            <a:pPr marL="342900" indent="-342900">
              <a:buFont typeface="Arial" panose="020B0604020202020204" pitchFamily="34" charset="0"/>
              <a:buChar char="•"/>
            </a:pPr>
            <a:r>
              <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rPr>
              <a:t>A recommendation list may need to be updated even when preferences don’t change, this is to </a:t>
            </a:r>
            <a:r>
              <a:rPr lang="en-US"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give users fresh and keep them engaged. </a:t>
            </a:r>
          </a:p>
          <a:p>
            <a:pPr marL="342900" indent="-342900">
              <a:buFont typeface="Arial" panose="020B0604020202020204" pitchFamily="34" charset="0"/>
              <a:buChar char="•"/>
            </a:pPr>
            <a:endParaRPr lang="en-US" sz="20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40E77465-2C46-D4F2-79F3-F652DFE56C65}"/>
              </a:ext>
            </a:extLst>
          </p:cNvPr>
          <p:cNvSpPr txBox="1"/>
          <p:nvPr/>
        </p:nvSpPr>
        <p:spPr>
          <a:xfrm>
            <a:off x="12634686" y="4775427"/>
            <a:ext cx="5105400" cy="4324261"/>
          </a:xfrm>
          <a:prstGeom prst="rect">
            <a:avLst/>
          </a:prstGeom>
          <a:noFill/>
        </p:spPr>
        <p:txBody>
          <a:bodyPr wrap="square" rtlCol="0">
            <a:spAutoFit/>
          </a:bodyPr>
          <a:lstStyle/>
          <a:p>
            <a:r>
              <a:rPr lang="en-US" sz="2400" b="1" dirty="0">
                <a:solidFill>
                  <a:srgbClr val="00204B"/>
                </a:solidFill>
                <a:latin typeface="Open Sans" panose="020B0606030504020204" pitchFamily="34" charset="0"/>
                <a:ea typeface="Open Sans" panose="020B0606030504020204" pitchFamily="34" charset="0"/>
                <a:cs typeface="Open Sans" panose="020B0606030504020204" pitchFamily="34" charset="0"/>
              </a:rPr>
              <a:t>Additional data for content-based filtering</a:t>
            </a:r>
            <a:endParaRPr lang="en-US" sz="2400" b="1" dirty="0">
              <a:solidFill>
                <a:srgbClr val="00204B"/>
              </a:solidFill>
              <a:effectLst/>
              <a:latin typeface="Open Sans" panose="020B0606030504020204" pitchFamily="34" charset="0"/>
              <a:ea typeface="Open Sans" panose="020B0606030504020204" pitchFamily="34" charset="0"/>
              <a:cs typeface="Open Sans" panose="020B0606030504020204" pitchFamily="34" charset="0"/>
            </a:endParaRPr>
          </a:p>
          <a:p>
            <a:endParaRPr lang="en-US" sz="2400" b="1" dirty="0">
              <a:solidFill>
                <a:srgbClr val="00204B"/>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Aft>
                <a:spcPts val="18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The analysis only </a:t>
            </a:r>
            <a:r>
              <a:rPr lang="en-US" sz="2000" b="1" dirty="0">
                <a:latin typeface="Open Sans" panose="020B0606030504020204" pitchFamily="34" charset="0"/>
                <a:ea typeface="Open Sans" panose="020B0606030504020204" pitchFamily="34" charset="0"/>
                <a:cs typeface="Open Sans" panose="020B0606030504020204" pitchFamily="34" charset="0"/>
              </a:rPr>
              <a:t>used title, artist, and release </a:t>
            </a:r>
            <a:r>
              <a:rPr lang="en-US" sz="2000" dirty="0">
                <a:latin typeface="Open Sans" panose="020B0606030504020204" pitchFamily="34" charset="0"/>
                <a:ea typeface="Open Sans" panose="020B0606030504020204" pitchFamily="34" charset="0"/>
                <a:cs typeface="Open Sans" panose="020B0606030504020204" pitchFamily="34" charset="0"/>
              </a:rPr>
              <a:t>as features which may not be enough to give accurate predictions </a:t>
            </a:r>
          </a:p>
          <a:p>
            <a:pPr marL="342900" indent="-342900">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Additional data such as </a:t>
            </a:r>
            <a:r>
              <a:rPr lang="en-US" sz="2000" b="1" dirty="0">
                <a:latin typeface="Open Sans" panose="020B0606030504020204" pitchFamily="34" charset="0"/>
                <a:ea typeface="Open Sans" panose="020B0606030504020204" pitchFamily="34" charset="0"/>
                <a:cs typeface="Open Sans" panose="020B0606030504020204" pitchFamily="34" charset="0"/>
              </a:rPr>
              <a:t>genre, language, or artist nationality </a:t>
            </a:r>
            <a:r>
              <a:rPr lang="en-US" sz="2000" dirty="0">
                <a:latin typeface="Open Sans" panose="020B0606030504020204" pitchFamily="34" charset="0"/>
                <a:ea typeface="Open Sans" panose="020B0606030504020204" pitchFamily="34" charset="0"/>
                <a:cs typeface="Open Sans" panose="020B0606030504020204" pitchFamily="34" charset="0"/>
              </a:rPr>
              <a:t>could be considered.</a:t>
            </a:r>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 name="Table 2">
            <a:extLst>
              <a:ext uri="{FF2B5EF4-FFF2-40B4-BE49-F238E27FC236}">
                <a16:creationId xmlns:a16="http://schemas.microsoft.com/office/drawing/2014/main" id="{6A35AF6C-24AE-DE3F-CB79-8337186AA055}"/>
              </a:ext>
            </a:extLst>
          </p:cNvPr>
          <p:cNvGraphicFramePr>
            <a:graphicFrameLocks noGrp="1"/>
          </p:cNvGraphicFramePr>
          <p:nvPr>
            <p:extLst>
              <p:ext uri="{D42A27DB-BD31-4B8C-83A1-F6EECF244321}">
                <p14:modId xmlns:p14="http://schemas.microsoft.com/office/powerpoint/2010/main" val="376643689"/>
              </p:ext>
            </p:extLst>
          </p:nvPr>
        </p:nvGraphicFramePr>
        <p:xfrm>
          <a:off x="685800" y="7322056"/>
          <a:ext cx="4800600" cy="1326644"/>
        </p:xfrm>
        <a:graphic>
          <a:graphicData uri="http://schemas.openxmlformats.org/drawingml/2006/table">
            <a:tbl>
              <a:tblPr firstRow="1" firstCol="1" bandRow="1">
                <a:tableStyleId>{2D5ABB26-0587-4C30-8999-92F81FD0307C}</a:tableStyleId>
              </a:tblPr>
              <a:tblGrid>
                <a:gridCol w="1672419">
                  <a:extLst>
                    <a:ext uri="{9D8B030D-6E8A-4147-A177-3AD203B41FA5}">
                      <a16:colId xmlns:a16="http://schemas.microsoft.com/office/drawing/2014/main" val="3345402494"/>
                    </a:ext>
                  </a:extLst>
                </a:gridCol>
                <a:gridCol w="3128181">
                  <a:extLst>
                    <a:ext uri="{9D8B030D-6E8A-4147-A177-3AD203B41FA5}">
                      <a16:colId xmlns:a16="http://schemas.microsoft.com/office/drawing/2014/main" val="1853061385"/>
                    </a:ext>
                  </a:extLst>
                </a:gridCol>
              </a:tblGrid>
              <a:tr h="200025">
                <a:tc>
                  <a:txBody>
                    <a:bodyPr/>
                    <a:lstStyle/>
                    <a:p>
                      <a:pPr marL="0" marR="0" indent="0" algn="ctr">
                        <a:lnSpc>
                          <a:spcPct val="132000"/>
                        </a:lnSpc>
                        <a:spcBef>
                          <a:spcPts val="0"/>
                        </a:spcBef>
                        <a:spcAft>
                          <a:spcPts val="0"/>
                        </a:spcAft>
                      </a:pPr>
                      <a:r>
                        <a:rPr lang="en-US" sz="1800" b="1" dirty="0">
                          <a:solidFill>
                            <a:schemeClr val="bg1"/>
                          </a:solidFill>
                          <a:effectLst/>
                        </a:rPr>
                        <a:t>Dataset</a:t>
                      </a:r>
                      <a:endPar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solidFill>
                      <a:srgbClr val="004AAD"/>
                    </a:solidFill>
                  </a:tcPr>
                </a:tc>
                <a:tc>
                  <a:txBody>
                    <a:bodyPr/>
                    <a:lstStyle/>
                    <a:p>
                      <a:pPr marL="0" marR="0" indent="0" algn="ctr">
                        <a:lnSpc>
                          <a:spcPct val="132000"/>
                        </a:lnSpc>
                        <a:spcBef>
                          <a:spcPts val="0"/>
                        </a:spcBef>
                        <a:spcAft>
                          <a:spcPts val="0"/>
                        </a:spcAft>
                      </a:pPr>
                      <a:r>
                        <a:rPr lang="en-US" sz="1800" b="1" dirty="0">
                          <a:solidFill>
                            <a:schemeClr val="bg1"/>
                          </a:solidFill>
                          <a:effectLst/>
                        </a:rPr>
                        <a:t>Spotify</a:t>
                      </a:r>
                      <a:endParaRPr lang="en-US" sz="1800" b="1"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solidFill>
                      <a:srgbClr val="004AAD"/>
                    </a:solidFill>
                  </a:tcPr>
                </a:tc>
                <a:extLst>
                  <a:ext uri="{0D108BD9-81ED-4DB2-BD59-A6C34878D82A}">
                    <a16:rowId xmlns:a16="http://schemas.microsoft.com/office/drawing/2014/main" val="1691762126"/>
                  </a:ext>
                </a:extLst>
              </a:tr>
              <a:tr h="190500">
                <a:tc>
                  <a:txBody>
                    <a:bodyPr/>
                    <a:lstStyle/>
                    <a:p>
                      <a:pPr marL="0" marR="0" indent="0" algn="l">
                        <a:lnSpc>
                          <a:spcPct val="132000"/>
                        </a:lnSpc>
                        <a:spcBef>
                          <a:spcPts val="0"/>
                        </a:spcBef>
                        <a:spcAft>
                          <a:spcPts val="0"/>
                        </a:spcAft>
                      </a:pPr>
                      <a:r>
                        <a:rPr lang="en-US" sz="1800" dirty="0">
                          <a:effectLst/>
                        </a:rPr>
                        <a:t>3155 users</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indent="0" algn="l">
                        <a:lnSpc>
                          <a:spcPct val="132000"/>
                        </a:lnSpc>
                        <a:spcBef>
                          <a:spcPts val="0"/>
                        </a:spcBef>
                        <a:spcAft>
                          <a:spcPts val="0"/>
                        </a:spcAft>
                      </a:pPr>
                      <a:r>
                        <a:rPr lang="en-US" sz="1800" dirty="0">
                          <a:effectLst/>
                        </a:rPr>
                        <a:t>500M users, 205M subscribers</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2267077453"/>
                  </a:ext>
                </a:extLst>
              </a:tr>
              <a:tr h="190500">
                <a:tc>
                  <a:txBody>
                    <a:bodyPr/>
                    <a:lstStyle/>
                    <a:p>
                      <a:pPr marL="0" marR="0" indent="0" algn="l">
                        <a:lnSpc>
                          <a:spcPct val="132000"/>
                        </a:lnSpc>
                        <a:spcBef>
                          <a:spcPts val="0"/>
                        </a:spcBef>
                        <a:spcAft>
                          <a:spcPts val="0"/>
                        </a:spcAft>
                      </a:pPr>
                      <a:r>
                        <a:rPr lang="en-US" sz="1800" dirty="0">
                          <a:effectLst/>
                        </a:rPr>
                        <a:t>563 songs</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indent="0" algn="l">
                        <a:lnSpc>
                          <a:spcPct val="132000"/>
                        </a:lnSpc>
                        <a:spcBef>
                          <a:spcPts val="0"/>
                        </a:spcBef>
                        <a:spcAft>
                          <a:spcPts val="0"/>
                        </a:spcAft>
                      </a:pPr>
                      <a:r>
                        <a:rPr lang="en-US" sz="1800" dirty="0">
                          <a:effectLst/>
                        </a:rPr>
                        <a:t>Over 100M songs</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4084999795"/>
                  </a:ext>
                </a:extLst>
              </a:tr>
              <a:tr h="190500">
                <a:tc>
                  <a:txBody>
                    <a:bodyPr/>
                    <a:lstStyle/>
                    <a:p>
                      <a:pPr marL="0" marR="0" indent="0" algn="l">
                        <a:lnSpc>
                          <a:spcPct val="132000"/>
                        </a:lnSpc>
                        <a:spcBef>
                          <a:spcPts val="0"/>
                        </a:spcBef>
                        <a:spcAft>
                          <a:spcPts val="0"/>
                        </a:spcAft>
                      </a:pPr>
                      <a:r>
                        <a:rPr lang="en-US" sz="1800" dirty="0">
                          <a:effectLst/>
                        </a:rPr>
                        <a:t>232 artists</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tc>
                  <a:txBody>
                    <a:bodyPr/>
                    <a:lstStyle/>
                    <a:p>
                      <a:pPr marL="0" marR="0" indent="0" algn="l">
                        <a:lnSpc>
                          <a:spcPct val="132000"/>
                        </a:lnSpc>
                        <a:spcBef>
                          <a:spcPts val="0"/>
                        </a:spcBef>
                        <a:spcAft>
                          <a:spcPts val="0"/>
                        </a:spcAft>
                      </a:pPr>
                      <a:r>
                        <a:rPr lang="en-US" sz="1800" dirty="0">
                          <a:effectLst/>
                        </a:rPr>
                        <a:t>189,000 artists</a:t>
                      </a:r>
                      <a:endPar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nchor="ctr"/>
                </a:tc>
                <a:extLst>
                  <a:ext uri="{0D108BD9-81ED-4DB2-BD59-A6C34878D82A}">
                    <a16:rowId xmlns:a16="http://schemas.microsoft.com/office/drawing/2014/main" val="4223824538"/>
                  </a:ext>
                </a:extLst>
              </a:tr>
            </a:tbl>
          </a:graphicData>
        </a:graphic>
      </p:graphicFrame>
    </p:spTree>
    <p:extLst>
      <p:ext uri="{BB962C8B-B14F-4D97-AF65-F5344CB8AC3E}">
        <p14:creationId xmlns:p14="http://schemas.microsoft.com/office/powerpoint/2010/main" val="17809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9ECBA6-E1A8-A998-024E-4AF178A56B9A}"/>
              </a:ext>
            </a:extLst>
          </p:cNvPr>
          <p:cNvSpPr txBox="1"/>
          <p:nvPr/>
        </p:nvSpPr>
        <p:spPr>
          <a:xfrm>
            <a:off x="1066800" y="781837"/>
            <a:ext cx="11582399" cy="1815882"/>
          </a:xfrm>
          <a:prstGeom prst="rect">
            <a:avLst/>
          </a:prstGeom>
          <a:noFill/>
        </p:spPr>
        <p:txBody>
          <a:bodyPr wrap="square" rtlCol="0">
            <a:spAutoFit/>
          </a:bodyPr>
          <a:lstStyle/>
          <a:p>
            <a:r>
              <a:rPr lang="en-US" sz="5600" b="1" dirty="0">
                <a:solidFill>
                  <a:schemeClr val="bg1"/>
                </a:solidFill>
                <a:latin typeface="Open Sans Bold Bold" panose="020B0604020202020204" charset="0"/>
                <a:ea typeface="Open Sans Bold Bold" panose="020B0604020202020204" charset="0"/>
                <a:cs typeface="Open Sans Bold Bold" panose="020B0604020202020204" charset="0"/>
              </a:rPr>
              <a:t>Implementation and other Applications</a:t>
            </a:r>
          </a:p>
        </p:txBody>
      </p:sp>
      <p:sp>
        <p:nvSpPr>
          <p:cNvPr id="2" name="Rectangle 1">
            <a:extLst>
              <a:ext uri="{FF2B5EF4-FFF2-40B4-BE49-F238E27FC236}">
                <a16:creationId xmlns:a16="http://schemas.microsoft.com/office/drawing/2014/main" id="{E0E6174D-269A-793D-9219-6955800ACF34}"/>
              </a:ext>
            </a:extLst>
          </p:cNvPr>
          <p:cNvSpPr/>
          <p:nvPr/>
        </p:nvSpPr>
        <p:spPr>
          <a:xfrm>
            <a:off x="1143000" y="2857500"/>
            <a:ext cx="2133600" cy="152400"/>
          </a:xfrm>
          <a:prstGeom prst="rect">
            <a:avLst/>
          </a:prstGeom>
          <a:solidFill>
            <a:srgbClr val="FFD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55D4E0-65F7-4362-DEAB-6D9EE8186D96}"/>
              </a:ext>
            </a:extLst>
          </p:cNvPr>
          <p:cNvSpPr txBox="1"/>
          <p:nvPr/>
        </p:nvSpPr>
        <p:spPr>
          <a:xfrm>
            <a:off x="2362198" y="3648207"/>
            <a:ext cx="9448799" cy="1200329"/>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Aside from song recommendations, the system should also be customizable for other media if relevant such as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podcasts</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albums</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or</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playlists</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0" name="Picture 9" descr="A picture containing way, scene, sky, outdoor&#10;&#10;Description automatically generated">
            <a:extLst>
              <a:ext uri="{FF2B5EF4-FFF2-40B4-BE49-F238E27FC236}">
                <a16:creationId xmlns:a16="http://schemas.microsoft.com/office/drawing/2014/main" id="{E6E91C2D-A8B9-FD88-680F-B14CA1002743}"/>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12405360" y="0"/>
            <a:ext cx="5897880" cy="10287000"/>
          </a:xfrm>
          <a:prstGeom prst="rect">
            <a:avLst/>
          </a:prstGeom>
        </p:spPr>
      </p:pic>
      <p:pic>
        <p:nvPicPr>
          <p:cNvPr id="12" name="Graphic 11" descr="Disconnected with solid fill">
            <a:extLst>
              <a:ext uri="{FF2B5EF4-FFF2-40B4-BE49-F238E27FC236}">
                <a16:creationId xmlns:a16="http://schemas.microsoft.com/office/drawing/2014/main" id="{BDB251DA-9A7B-D660-036F-8313566C3D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2998" y="5351296"/>
            <a:ext cx="914400" cy="914400"/>
          </a:xfrm>
          <a:prstGeom prst="rect">
            <a:avLst/>
          </a:prstGeom>
        </p:spPr>
      </p:pic>
      <p:pic>
        <p:nvPicPr>
          <p:cNvPr id="14" name="Graphic 13" descr="Podcast with solid fill">
            <a:extLst>
              <a:ext uri="{FF2B5EF4-FFF2-40B4-BE49-F238E27FC236}">
                <a16:creationId xmlns:a16="http://schemas.microsoft.com/office/drawing/2014/main" id="{1A72D03D-A363-F71A-5914-37DD7BE625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2998" y="3648207"/>
            <a:ext cx="914400" cy="914400"/>
          </a:xfrm>
          <a:prstGeom prst="rect">
            <a:avLst/>
          </a:prstGeom>
        </p:spPr>
      </p:pic>
      <p:pic>
        <p:nvPicPr>
          <p:cNvPr id="16" name="Graphic 15" descr="Heart with pulse with solid fill">
            <a:extLst>
              <a:ext uri="{FF2B5EF4-FFF2-40B4-BE49-F238E27FC236}">
                <a16:creationId xmlns:a16="http://schemas.microsoft.com/office/drawing/2014/main" id="{C45DA8FB-D3BA-0E82-4243-F6FC72DF12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2998" y="7299961"/>
            <a:ext cx="914400" cy="914400"/>
          </a:xfrm>
          <a:prstGeom prst="rect">
            <a:avLst/>
          </a:prstGeom>
        </p:spPr>
      </p:pic>
      <p:sp>
        <p:nvSpPr>
          <p:cNvPr id="17" name="TextBox 16">
            <a:extLst>
              <a:ext uri="{FF2B5EF4-FFF2-40B4-BE49-F238E27FC236}">
                <a16:creationId xmlns:a16="http://schemas.microsoft.com/office/drawing/2014/main" id="{6B355423-44B7-1F20-3407-6B643E84B552}"/>
              </a:ext>
            </a:extLst>
          </p:cNvPr>
          <p:cNvSpPr txBox="1"/>
          <p:nvPr/>
        </p:nvSpPr>
        <p:spPr>
          <a:xfrm>
            <a:off x="2362198" y="5351296"/>
            <a:ext cx="9448799" cy="1569660"/>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In collaborative filtering there may not be enough shared observations to find similar users/items, this is known as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sparsity</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In this case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iterative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collaborative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filtering</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should be explore. </a:t>
            </a:r>
          </a:p>
        </p:txBody>
      </p:sp>
      <p:sp>
        <p:nvSpPr>
          <p:cNvPr id="18" name="TextBox 17">
            <a:extLst>
              <a:ext uri="{FF2B5EF4-FFF2-40B4-BE49-F238E27FC236}">
                <a16:creationId xmlns:a16="http://schemas.microsoft.com/office/drawing/2014/main" id="{C672685D-53C8-3E5A-B0C3-08D26C69E79E}"/>
              </a:ext>
            </a:extLst>
          </p:cNvPr>
          <p:cNvSpPr txBox="1"/>
          <p:nvPr/>
        </p:nvSpPr>
        <p:spPr>
          <a:xfrm>
            <a:off x="2362198" y="7337645"/>
            <a:ext cx="9448799" cy="1200329"/>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Managing a recommendation system involves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performance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monitoring</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as well as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ongoing</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maintenance</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and updates to ensure its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continued</a:t>
            </a:r>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success.</a:t>
            </a:r>
          </a:p>
        </p:txBody>
      </p:sp>
    </p:spTree>
    <p:extLst>
      <p:ext uri="{BB962C8B-B14F-4D97-AF65-F5344CB8AC3E}">
        <p14:creationId xmlns:p14="http://schemas.microsoft.com/office/powerpoint/2010/main" val="3825302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TotalTime>
  <Words>1417</Words>
  <Application>Microsoft Office PowerPoint</Application>
  <PresentationFormat>Custom</PresentationFormat>
  <Paragraphs>324</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Open Sans</vt:lpstr>
      <vt:lpstr>Arial</vt:lpstr>
      <vt:lpstr>Cambria</vt:lpstr>
      <vt:lpstr>Open Sans Bold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&amp; Yellow Professional Future Technology Presentation</dc:title>
  <dc:creator>Eames, Amanda</dc:creator>
  <cp:lastModifiedBy>Eames, Amanda</cp:lastModifiedBy>
  <cp:revision>27</cp:revision>
  <dcterms:created xsi:type="dcterms:W3CDTF">2006-08-16T00:00:00Z</dcterms:created>
  <dcterms:modified xsi:type="dcterms:W3CDTF">2023-04-16T06:09:44Z</dcterms:modified>
  <dc:identifier>DAFgF0yUPY0</dc:identifier>
</cp:coreProperties>
</file>